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778" r:id="rId5"/>
    <p:sldMasterId id="2147483847" r:id="rId6"/>
  </p:sldMasterIdLst>
  <p:notesMasterIdLst>
    <p:notesMasterId r:id="rId29"/>
  </p:notesMasterIdLst>
  <p:sldIdLst>
    <p:sldId id="350" r:id="rId7"/>
    <p:sldId id="474" r:id="rId8"/>
    <p:sldId id="456" r:id="rId9"/>
    <p:sldId id="429" r:id="rId10"/>
    <p:sldId id="432" r:id="rId11"/>
    <p:sldId id="433" r:id="rId12"/>
    <p:sldId id="364" r:id="rId13"/>
    <p:sldId id="434" r:id="rId14"/>
    <p:sldId id="469" r:id="rId15"/>
    <p:sldId id="459" r:id="rId16"/>
    <p:sldId id="468" r:id="rId17"/>
    <p:sldId id="475" r:id="rId18"/>
    <p:sldId id="471" r:id="rId19"/>
    <p:sldId id="473" r:id="rId20"/>
    <p:sldId id="476" r:id="rId21"/>
    <p:sldId id="470" r:id="rId22"/>
    <p:sldId id="461" r:id="rId23"/>
    <p:sldId id="467" r:id="rId24"/>
    <p:sldId id="463" r:id="rId25"/>
    <p:sldId id="464" r:id="rId26"/>
    <p:sldId id="465" r:id="rId27"/>
    <p:sldId id="466" r:id="rId28"/>
  </p:sldIdLst>
  <p:sldSz cx="12192000" cy="6858000"/>
  <p:notesSz cx="6858000" cy="9144000"/>
  <p:embeddedFontLst>
    <p:embeddedFont>
      <p:font typeface="Equip" panose="02000503030000020004" pitchFamily="2" charset="0"/>
      <p:regular r:id="rId30"/>
      <p:bold r:id="rId31"/>
      <p:italic r:id="rId32"/>
      <p:boldItalic r:id="rId33"/>
    </p:embeddedFont>
    <p:embeddedFont>
      <p:font typeface="Equip Extended" panose="02000503030000020004" pitchFamily="2" charset="0"/>
      <p:regular r:id="rId34"/>
      <p:bold r:id="rId35"/>
      <p:italic r:id="rId36"/>
      <p:boldItalic r:id="rId37"/>
    </p:embeddedFont>
    <p:embeddedFont>
      <p:font typeface="Equip Extended ExtraBold" panose="02000503000000020004" pitchFamily="2" charset="0"/>
      <p:bold r:id="rId38"/>
      <p:boldItalic r:id="rId39"/>
    </p:embeddedFont>
    <p:embeddedFont>
      <p:font typeface="Equip Extended Light" panose="02000503000000020004" pitchFamily="2" charset="0"/>
      <p:regular r:id="rId40"/>
      <p:bold r:id="rId41"/>
      <p:italic r:id="rId42"/>
      <p:boldItalic r:id="rId43"/>
    </p:embeddedFont>
    <p:embeddedFont>
      <p:font typeface="Equip Extended Medium" panose="02000603000000020004" pitchFamily="2" charset="0"/>
      <p:regular r:id="rId44"/>
      <p:italic r:id="rId45"/>
    </p:embeddedFont>
    <p:embeddedFont>
      <p:font typeface="Equip Extended Thin" panose="02000503030000020004" pitchFamily="2" charset="0"/>
      <p:regular r:id="rId46"/>
      <p:italic r:id="rId47"/>
    </p:embeddedFont>
    <p:embeddedFont>
      <p:font typeface="Equip Light" panose="02000503000000020004" pitchFamily="2" charset="0"/>
      <p:regular r:id="rId48"/>
      <p:bold r:id="rId49"/>
      <p:italic r:id="rId50"/>
      <p:boldItalic r:id="rId51"/>
    </p:embeddedFont>
    <p:embeddedFont>
      <p:font typeface="Equip Medium" panose="02000603000000020004" pitchFamily="2" charset="0"/>
      <p:regular r:id="rId52"/>
      <p:italic r:id="rId53"/>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0E3"/>
    <a:srgbClr val="12294A"/>
    <a:srgbClr val="2D008B"/>
    <a:srgbClr val="07041F"/>
    <a:srgbClr val="47D8AD"/>
    <a:srgbClr val="9680C5"/>
    <a:srgbClr val="2D807C"/>
    <a:srgbClr val="CBBFE2"/>
    <a:srgbClr val="D1F5EA"/>
    <a:srgbClr val="2D80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5641" autoAdjust="0"/>
  </p:normalViewPr>
  <p:slideViewPr>
    <p:cSldViewPr snapToGrid="0" snapToObjects="1">
      <p:cViewPr varScale="1">
        <p:scale>
          <a:sx n="48" d="100"/>
          <a:sy n="48" d="100"/>
        </p:scale>
        <p:origin x="1336" y="28"/>
      </p:cViewPr>
      <p:guideLst/>
    </p:cSldViewPr>
  </p:slideViewPr>
  <p:notesTextViewPr>
    <p:cViewPr>
      <p:scale>
        <a:sx n="1" d="1"/>
        <a:sy n="1" d="1"/>
      </p:scale>
      <p:origin x="0" y="0"/>
    </p:cViewPr>
  </p:notesTextViewPr>
  <p:sorterViewPr>
    <p:cViewPr>
      <p:scale>
        <a:sx n="80" d="100"/>
        <a:sy n="80" d="100"/>
      </p:scale>
      <p:origin x="0" y="-2659"/>
    </p:cViewPr>
  </p:sorterViewPr>
  <p:notesViewPr>
    <p:cSldViewPr snapToGrid="0" snapToObjects="1">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10.fntdata"/><Relationship Id="rId21" Type="http://schemas.openxmlformats.org/officeDocument/2006/relationships/slide" Target="slides/slide15.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22.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4.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eyush Girdhar" userId="6c067449-fca0-4814-81ea-5e532896acbc" providerId="ADAL" clId="{9AA53A7B-C4AF-477C-B92E-842B381E44AB}"/>
    <pc:docChg chg="modSld">
      <pc:chgData name="Peeyush Girdhar" userId="6c067449-fca0-4814-81ea-5e532896acbc" providerId="ADAL" clId="{9AA53A7B-C4AF-477C-B92E-842B381E44AB}" dt="2025-04-16T05:53:02.565" v="7" actId="20577"/>
      <pc:docMkLst>
        <pc:docMk/>
      </pc:docMkLst>
      <pc:sldChg chg="modSp mod">
        <pc:chgData name="Peeyush Girdhar" userId="6c067449-fca0-4814-81ea-5e532896acbc" providerId="ADAL" clId="{9AA53A7B-C4AF-477C-B92E-842B381E44AB}" dt="2025-04-16T05:53:02.565" v="7" actId="20577"/>
        <pc:sldMkLst>
          <pc:docMk/>
          <pc:sldMk cId="1609027563" sldId="461"/>
        </pc:sldMkLst>
        <pc:graphicFrameChg chg="modGraphic">
          <ac:chgData name="Peeyush Girdhar" userId="6c067449-fca0-4814-81ea-5e532896acbc" providerId="ADAL" clId="{9AA53A7B-C4AF-477C-B92E-842B381E44AB}" dt="2025-04-16T05:53:02.565" v="7" actId="20577"/>
          <ac:graphicFrameMkLst>
            <pc:docMk/>
            <pc:sldMk cId="1609027563" sldId="461"/>
            <ac:graphicFrameMk id="6" creationId="{ACB25F0F-4250-E58A-2B82-61A08456F6C4}"/>
          </ac:graphicFrameMkLst>
        </pc:graphicFrameChg>
      </pc:sldChg>
    </pc:docChg>
  </pc:docChgLst>
  <pc:docChgLst>
    <pc:chgData name="Peeyush Girdhar" userId="6c067449-fca0-4814-81ea-5e532896acbc" providerId="ADAL" clId="{3D8ED171-E4C8-431C-B711-483523B36AAD}"/>
    <pc:docChg chg="undo custSel addSld delSld modSld sldOrd">
      <pc:chgData name="Peeyush Girdhar" userId="6c067449-fca0-4814-81ea-5e532896acbc" providerId="ADAL" clId="{3D8ED171-E4C8-431C-B711-483523B36AAD}" dt="2025-01-27T10:41:45.436" v="1569" actId="20577"/>
      <pc:docMkLst>
        <pc:docMk/>
      </pc:docMkLst>
      <pc:sldChg chg="addSp delSp modSp add del mod ord">
        <pc:chgData name="Peeyush Girdhar" userId="6c067449-fca0-4814-81ea-5e532896acbc" providerId="ADAL" clId="{3D8ED171-E4C8-431C-B711-483523B36AAD}" dt="2025-01-16T12:05:35.071" v="926" actId="478"/>
        <pc:sldMkLst>
          <pc:docMk/>
          <pc:sldMk cId="711272224" sldId="350"/>
        </pc:sldMkLst>
        <pc:spChg chg="mod">
          <ac:chgData name="Peeyush Girdhar" userId="6c067449-fca0-4814-81ea-5e532896acbc" providerId="ADAL" clId="{3D8ED171-E4C8-431C-B711-483523B36AAD}" dt="2025-01-16T06:24:28.253" v="31" actId="20577"/>
          <ac:spMkLst>
            <pc:docMk/>
            <pc:sldMk cId="711272224" sldId="350"/>
            <ac:spMk id="2" creationId="{E5736198-176A-7107-8553-F702AD080DAB}"/>
          </ac:spMkLst>
        </pc:spChg>
      </pc:sldChg>
      <pc:sldChg chg="del">
        <pc:chgData name="Peeyush Girdhar" userId="6c067449-fca0-4814-81ea-5e532896acbc" providerId="ADAL" clId="{3D8ED171-E4C8-431C-B711-483523B36AAD}" dt="2025-01-16T06:21:36.936" v="10" actId="47"/>
        <pc:sldMkLst>
          <pc:docMk/>
          <pc:sldMk cId="3601172133" sldId="357"/>
        </pc:sldMkLst>
      </pc:sldChg>
      <pc:sldChg chg="addSp delSp modSp del mod">
        <pc:chgData name="Peeyush Girdhar" userId="6c067449-fca0-4814-81ea-5e532896acbc" providerId="ADAL" clId="{3D8ED171-E4C8-431C-B711-483523B36AAD}" dt="2025-01-16T06:25:05.197" v="72" actId="47"/>
        <pc:sldMkLst>
          <pc:docMk/>
          <pc:sldMk cId="1479290943" sldId="358"/>
        </pc:sldMkLst>
      </pc:sldChg>
      <pc:sldChg chg="del">
        <pc:chgData name="Peeyush Girdhar" userId="6c067449-fca0-4814-81ea-5e532896acbc" providerId="ADAL" clId="{3D8ED171-E4C8-431C-B711-483523B36AAD}" dt="2025-01-16T06:25:21.845" v="83" actId="47"/>
        <pc:sldMkLst>
          <pc:docMk/>
          <pc:sldMk cId="2210838541" sldId="359"/>
        </pc:sldMkLst>
      </pc:sldChg>
      <pc:sldChg chg="del">
        <pc:chgData name="Peeyush Girdhar" userId="6c067449-fca0-4814-81ea-5e532896acbc" providerId="ADAL" clId="{3D8ED171-E4C8-431C-B711-483523B36AAD}" dt="2025-01-16T06:26:21.899" v="101" actId="47"/>
        <pc:sldMkLst>
          <pc:docMk/>
          <pc:sldMk cId="2756026355" sldId="360"/>
        </pc:sldMkLst>
      </pc:sldChg>
      <pc:sldChg chg="del">
        <pc:chgData name="Peeyush Girdhar" userId="6c067449-fca0-4814-81ea-5e532896acbc" providerId="ADAL" clId="{3D8ED171-E4C8-431C-B711-483523B36AAD}" dt="2025-01-16T06:27:10.286" v="131" actId="47"/>
        <pc:sldMkLst>
          <pc:docMk/>
          <pc:sldMk cId="3925835427" sldId="361"/>
        </pc:sldMkLst>
      </pc:sldChg>
      <pc:sldChg chg="del">
        <pc:chgData name="Peeyush Girdhar" userId="6c067449-fca0-4814-81ea-5e532896acbc" providerId="ADAL" clId="{3D8ED171-E4C8-431C-B711-483523B36AAD}" dt="2025-01-16T06:27:21.261" v="132" actId="47"/>
        <pc:sldMkLst>
          <pc:docMk/>
          <pc:sldMk cId="1574655129" sldId="362"/>
        </pc:sldMkLst>
      </pc:sldChg>
      <pc:sldChg chg="del">
        <pc:chgData name="Peeyush Girdhar" userId="6c067449-fca0-4814-81ea-5e532896acbc" providerId="ADAL" clId="{3D8ED171-E4C8-431C-B711-483523B36AAD}" dt="2025-01-16T08:17:12.725" v="343" actId="47"/>
        <pc:sldMkLst>
          <pc:docMk/>
          <pc:sldMk cId="4186664046" sldId="363"/>
        </pc:sldMkLst>
      </pc:sldChg>
      <pc:sldChg chg="modSp mod">
        <pc:chgData name="Peeyush Girdhar" userId="6c067449-fca0-4814-81ea-5e532896acbc" providerId="ADAL" clId="{3D8ED171-E4C8-431C-B711-483523B36AAD}" dt="2025-01-16T06:27:34.929" v="133" actId="1076"/>
        <pc:sldMkLst>
          <pc:docMk/>
          <pc:sldMk cId="3845832828" sldId="364"/>
        </pc:sldMkLst>
        <pc:spChg chg="mod">
          <ac:chgData name="Peeyush Girdhar" userId="6c067449-fca0-4814-81ea-5e532896acbc" providerId="ADAL" clId="{3D8ED171-E4C8-431C-B711-483523B36AAD}" dt="2025-01-16T06:27:34.929" v="133" actId="1076"/>
          <ac:spMkLst>
            <pc:docMk/>
            <pc:sldMk cId="3845832828" sldId="364"/>
            <ac:spMk id="3" creationId="{629DEAFB-3686-0FE6-8335-EAD42B32E7BE}"/>
          </ac:spMkLst>
        </pc:spChg>
      </pc:sldChg>
      <pc:sldChg chg="del">
        <pc:chgData name="Peeyush Girdhar" userId="6c067449-fca0-4814-81ea-5e532896acbc" providerId="ADAL" clId="{3D8ED171-E4C8-431C-B711-483523B36AAD}" dt="2025-01-16T06:28:04.511" v="149" actId="47"/>
        <pc:sldMkLst>
          <pc:docMk/>
          <pc:sldMk cId="2360202454" sldId="366"/>
        </pc:sldMkLst>
      </pc:sldChg>
      <pc:sldChg chg="del">
        <pc:chgData name="Peeyush Girdhar" userId="6c067449-fca0-4814-81ea-5e532896acbc" providerId="ADAL" clId="{3D8ED171-E4C8-431C-B711-483523B36AAD}" dt="2025-01-16T08:30:19.481" v="370" actId="47"/>
        <pc:sldMkLst>
          <pc:docMk/>
          <pc:sldMk cId="61434230" sldId="367"/>
        </pc:sldMkLst>
      </pc:sldChg>
      <pc:sldChg chg="del">
        <pc:chgData name="Peeyush Girdhar" userId="6c067449-fca0-4814-81ea-5e532896acbc" providerId="ADAL" clId="{3D8ED171-E4C8-431C-B711-483523B36AAD}" dt="2025-01-16T08:30:38.066" v="391" actId="47"/>
        <pc:sldMkLst>
          <pc:docMk/>
          <pc:sldMk cId="2266501866" sldId="368"/>
        </pc:sldMkLst>
      </pc:sldChg>
      <pc:sldChg chg="del">
        <pc:chgData name="Peeyush Girdhar" userId="6c067449-fca0-4814-81ea-5e532896acbc" providerId="ADAL" clId="{3D8ED171-E4C8-431C-B711-483523B36AAD}" dt="2025-01-16T08:31:16.071" v="447" actId="47"/>
        <pc:sldMkLst>
          <pc:docMk/>
          <pc:sldMk cId="1575863232" sldId="369"/>
        </pc:sldMkLst>
      </pc:sldChg>
      <pc:sldChg chg="del">
        <pc:chgData name="Peeyush Girdhar" userId="6c067449-fca0-4814-81ea-5e532896acbc" providerId="ADAL" clId="{3D8ED171-E4C8-431C-B711-483523B36AAD}" dt="2025-01-16T08:35:16.813" v="479" actId="47"/>
        <pc:sldMkLst>
          <pc:docMk/>
          <pc:sldMk cId="3279935008" sldId="370"/>
        </pc:sldMkLst>
      </pc:sldChg>
      <pc:sldChg chg="del">
        <pc:chgData name="Peeyush Girdhar" userId="6c067449-fca0-4814-81ea-5e532896acbc" providerId="ADAL" clId="{3D8ED171-E4C8-431C-B711-483523B36AAD}" dt="2025-01-16T08:36:02.559" v="508" actId="47"/>
        <pc:sldMkLst>
          <pc:docMk/>
          <pc:sldMk cId="3113582195" sldId="372"/>
        </pc:sldMkLst>
      </pc:sldChg>
      <pc:sldChg chg="del">
        <pc:chgData name="Peeyush Girdhar" userId="6c067449-fca0-4814-81ea-5e532896acbc" providerId="ADAL" clId="{3D8ED171-E4C8-431C-B711-483523B36AAD}" dt="2025-01-16T08:37:06.194" v="516" actId="47"/>
        <pc:sldMkLst>
          <pc:docMk/>
          <pc:sldMk cId="2087684557" sldId="373"/>
        </pc:sldMkLst>
      </pc:sldChg>
      <pc:sldChg chg="del">
        <pc:chgData name="Peeyush Girdhar" userId="6c067449-fca0-4814-81ea-5e532896acbc" providerId="ADAL" clId="{3D8ED171-E4C8-431C-B711-483523B36AAD}" dt="2025-01-16T08:17:27.273" v="344" actId="47"/>
        <pc:sldMkLst>
          <pc:docMk/>
          <pc:sldMk cId="3880918526" sldId="374"/>
        </pc:sldMkLst>
      </pc:sldChg>
      <pc:sldChg chg="addSp delSp modSp add del mod ord modNotesTx">
        <pc:chgData name="Peeyush Girdhar" userId="6c067449-fca0-4814-81ea-5e532896acbc" providerId="ADAL" clId="{3D8ED171-E4C8-431C-B711-483523B36AAD}" dt="2025-01-16T08:15:27.765" v="265"/>
        <pc:sldMkLst>
          <pc:docMk/>
          <pc:sldMk cId="2214209999" sldId="429"/>
        </pc:sldMkLst>
        <pc:spChg chg="mod">
          <ac:chgData name="Peeyush Girdhar" userId="6c067449-fca0-4814-81ea-5e532896acbc" providerId="ADAL" clId="{3D8ED171-E4C8-431C-B711-483523B36AAD}" dt="2025-01-16T06:25:18.135" v="82" actId="20577"/>
          <ac:spMkLst>
            <pc:docMk/>
            <pc:sldMk cId="2214209999" sldId="429"/>
            <ac:spMk id="3" creationId="{361D8474-D27F-CC6F-96D3-D27623512327}"/>
          </ac:spMkLst>
        </pc:spChg>
      </pc:sldChg>
      <pc:sldChg chg="del">
        <pc:chgData name="Peeyush Girdhar" userId="6c067449-fca0-4814-81ea-5e532896acbc" providerId="ADAL" clId="{3D8ED171-E4C8-431C-B711-483523B36AAD}" dt="2025-01-16T08:17:28.346" v="345" actId="47"/>
        <pc:sldMkLst>
          <pc:docMk/>
          <pc:sldMk cId="3606055963" sldId="430"/>
        </pc:sldMkLst>
      </pc:sldChg>
      <pc:sldChg chg="del">
        <pc:chgData name="Peeyush Girdhar" userId="6c067449-fca0-4814-81ea-5e532896acbc" providerId="ADAL" clId="{3D8ED171-E4C8-431C-B711-483523B36AAD}" dt="2025-01-16T07:37:29.145" v="153" actId="47"/>
        <pc:sldMkLst>
          <pc:docMk/>
          <pc:sldMk cId="4123972962" sldId="431"/>
        </pc:sldMkLst>
      </pc:sldChg>
      <pc:sldChg chg="addSp delSp modSp add mod modNotesTx">
        <pc:chgData name="Peeyush Girdhar" userId="6c067449-fca0-4814-81ea-5e532896acbc" providerId="ADAL" clId="{3D8ED171-E4C8-431C-B711-483523B36AAD}" dt="2025-01-16T08:16:02.416" v="318" actId="20577"/>
        <pc:sldMkLst>
          <pc:docMk/>
          <pc:sldMk cId="4086923456" sldId="432"/>
        </pc:sldMkLst>
        <pc:spChg chg="mod">
          <ac:chgData name="Peeyush Girdhar" userId="6c067449-fca0-4814-81ea-5e532896acbc" providerId="ADAL" clId="{3D8ED171-E4C8-431C-B711-483523B36AAD}" dt="2025-01-16T06:25:46.665" v="99" actId="20577"/>
          <ac:spMkLst>
            <pc:docMk/>
            <pc:sldMk cId="4086923456" sldId="432"/>
            <ac:spMk id="3" creationId="{34B6F3A3-22E0-6BD6-5F4A-0F9E22173E20}"/>
          </ac:spMkLst>
        </pc:spChg>
      </pc:sldChg>
      <pc:sldChg chg="addSp delSp modSp add mod modNotesTx">
        <pc:chgData name="Peeyush Girdhar" userId="6c067449-fca0-4814-81ea-5e532896acbc" providerId="ADAL" clId="{3D8ED171-E4C8-431C-B711-483523B36AAD}" dt="2025-01-16T08:16:32.142" v="319"/>
        <pc:sldMkLst>
          <pc:docMk/>
          <pc:sldMk cId="3038317478" sldId="433"/>
        </pc:sldMkLst>
        <pc:spChg chg="mod">
          <ac:chgData name="Peeyush Girdhar" userId="6c067449-fca0-4814-81ea-5e532896acbc" providerId="ADAL" clId="{3D8ED171-E4C8-431C-B711-483523B36AAD}" dt="2025-01-16T06:27:07.009" v="130" actId="14100"/>
          <ac:spMkLst>
            <pc:docMk/>
            <pc:sldMk cId="3038317478" sldId="433"/>
            <ac:spMk id="3" creationId="{D0B7786B-E5CB-2242-0A94-CBF2DCB34F1E}"/>
          </ac:spMkLst>
        </pc:spChg>
      </pc:sldChg>
      <pc:sldChg chg="addSp delSp modSp add mod ord">
        <pc:chgData name="Peeyush Girdhar" userId="6c067449-fca0-4814-81ea-5e532896acbc" providerId="ADAL" clId="{3D8ED171-E4C8-431C-B711-483523B36AAD}" dt="2025-01-16T11:57:25.201" v="857" actId="20577"/>
        <pc:sldMkLst>
          <pc:docMk/>
          <pc:sldMk cId="1831823509" sldId="434"/>
        </pc:sldMkLst>
        <pc:spChg chg="mod">
          <ac:chgData name="Peeyush Girdhar" userId="6c067449-fca0-4814-81ea-5e532896acbc" providerId="ADAL" clId="{3D8ED171-E4C8-431C-B711-483523B36AAD}" dt="2025-01-16T11:57:25.201" v="857" actId="20577"/>
          <ac:spMkLst>
            <pc:docMk/>
            <pc:sldMk cId="1831823509" sldId="434"/>
            <ac:spMk id="3" creationId="{620C3B33-11F4-AD6E-EE23-9B2C1F92099A}"/>
          </ac:spMkLst>
        </pc:spChg>
      </pc:sldChg>
      <pc:sldChg chg="addSp delSp modSp add mod ord">
        <pc:chgData name="Peeyush Girdhar" userId="6c067449-fca0-4814-81ea-5e532896acbc" providerId="ADAL" clId="{3D8ED171-E4C8-431C-B711-483523B36AAD}" dt="2025-01-17T04:05:00.762" v="951" actId="1036"/>
        <pc:sldMkLst>
          <pc:docMk/>
          <pc:sldMk cId="1474830910" sldId="456"/>
        </pc:sldMkLst>
        <pc:spChg chg="mod">
          <ac:chgData name="Peeyush Girdhar" userId="6c067449-fca0-4814-81ea-5e532896acbc" providerId="ADAL" clId="{3D8ED171-E4C8-431C-B711-483523B36AAD}" dt="2025-01-17T04:05:00.762" v="951" actId="1036"/>
          <ac:spMkLst>
            <pc:docMk/>
            <pc:sldMk cId="1474830910" sldId="456"/>
            <ac:spMk id="2" creationId="{5CB80B8B-2132-4753-8C68-DB15CC7425B4}"/>
          </ac:spMkLst>
        </pc:spChg>
        <pc:spChg chg="mod">
          <ac:chgData name="Peeyush Girdhar" userId="6c067449-fca0-4814-81ea-5e532896acbc" providerId="ADAL" clId="{3D8ED171-E4C8-431C-B711-483523B36AAD}" dt="2025-01-17T04:05:00.762" v="951" actId="1036"/>
          <ac:spMkLst>
            <pc:docMk/>
            <pc:sldMk cId="1474830910" sldId="456"/>
            <ac:spMk id="3" creationId="{896250CD-61B7-45BA-9768-B696C72DB425}"/>
          </ac:spMkLst>
        </pc:spChg>
        <pc:spChg chg="mod">
          <ac:chgData name="Peeyush Girdhar" userId="6c067449-fca0-4814-81ea-5e532896acbc" providerId="ADAL" clId="{3D8ED171-E4C8-431C-B711-483523B36AAD}" dt="2025-01-17T04:05:00.762" v="951" actId="1036"/>
          <ac:spMkLst>
            <pc:docMk/>
            <pc:sldMk cId="1474830910" sldId="456"/>
            <ac:spMk id="4" creationId="{259E3DFD-8702-4D19-8CF3-B6562E5BCFE2}"/>
          </ac:spMkLst>
        </pc:spChg>
        <pc:spChg chg="mod">
          <ac:chgData name="Peeyush Girdhar" userId="6c067449-fca0-4814-81ea-5e532896acbc" providerId="ADAL" clId="{3D8ED171-E4C8-431C-B711-483523B36AAD}" dt="2025-01-17T04:05:00.762" v="951" actId="1036"/>
          <ac:spMkLst>
            <pc:docMk/>
            <pc:sldMk cId="1474830910" sldId="456"/>
            <ac:spMk id="5" creationId="{C151648C-7F59-4001-87F3-83937D5F2132}"/>
          </ac:spMkLst>
        </pc:spChg>
      </pc:sldChg>
      <pc:sldChg chg="add del">
        <pc:chgData name="Peeyush Girdhar" userId="6c067449-fca0-4814-81ea-5e532896acbc" providerId="ADAL" clId="{3D8ED171-E4C8-431C-B711-483523B36AAD}" dt="2025-01-16T08:41:16.883" v="522" actId="47"/>
        <pc:sldMkLst>
          <pc:docMk/>
          <pc:sldMk cId="2638952417" sldId="458"/>
        </pc:sldMkLst>
      </pc:sldChg>
      <pc:sldChg chg="modSp add mod">
        <pc:chgData name="Peeyush Girdhar" userId="6c067449-fca0-4814-81ea-5e532896acbc" providerId="ADAL" clId="{3D8ED171-E4C8-431C-B711-483523B36AAD}" dt="2025-01-16T08:17:09.035" v="342" actId="20577"/>
        <pc:sldMkLst>
          <pc:docMk/>
          <pc:sldMk cId="1696502584" sldId="459"/>
        </pc:sldMkLst>
        <pc:spChg chg="mod">
          <ac:chgData name="Peeyush Girdhar" userId="6c067449-fca0-4814-81ea-5e532896acbc" providerId="ADAL" clId="{3D8ED171-E4C8-431C-B711-483523B36AAD}" dt="2025-01-16T08:17:09.035" v="342" actId="20577"/>
          <ac:spMkLst>
            <pc:docMk/>
            <pc:sldMk cId="1696502584" sldId="459"/>
            <ac:spMk id="3" creationId="{245ED5BA-4B8E-3DA5-C441-F6C8FA962059}"/>
          </ac:spMkLst>
        </pc:spChg>
      </pc:sldChg>
      <pc:sldChg chg="modSp add del mod">
        <pc:chgData name="Peeyush Girdhar" userId="6c067449-fca0-4814-81ea-5e532896acbc" providerId="ADAL" clId="{3D8ED171-E4C8-431C-B711-483523B36AAD}" dt="2025-01-16T12:04:44.215" v="924" actId="47"/>
        <pc:sldMkLst>
          <pc:docMk/>
          <pc:sldMk cId="4263788342" sldId="460"/>
        </pc:sldMkLst>
      </pc:sldChg>
      <pc:sldChg chg="addSp delSp modSp add mod ord">
        <pc:chgData name="Peeyush Girdhar" userId="6c067449-fca0-4814-81ea-5e532896acbc" providerId="ADAL" clId="{3D8ED171-E4C8-431C-B711-483523B36AAD}" dt="2025-01-16T11:51:25.124" v="846"/>
        <pc:sldMkLst>
          <pc:docMk/>
          <pc:sldMk cId="1609027563" sldId="461"/>
        </pc:sldMkLst>
        <pc:spChg chg="mod">
          <ac:chgData name="Peeyush Girdhar" userId="6c067449-fca0-4814-81ea-5e532896acbc" providerId="ADAL" clId="{3D8ED171-E4C8-431C-B711-483523B36AAD}" dt="2025-01-16T11:49:48.677" v="836"/>
          <ac:spMkLst>
            <pc:docMk/>
            <pc:sldMk cId="1609027563" sldId="461"/>
            <ac:spMk id="3" creationId="{93EEA50A-5E96-7A7F-1BAE-94837BD19FC2}"/>
          </ac:spMkLst>
        </pc:spChg>
        <pc:graphicFrameChg chg="add mod modGraphic">
          <ac:chgData name="Peeyush Girdhar" userId="6c067449-fca0-4814-81ea-5e532896acbc" providerId="ADAL" clId="{3D8ED171-E4C8-431C-B711-483523B36AAD}" dt="2025-01-16T11:51:25.124" v="846"/>
          <ac:graphicFrameMkLst>
            <pc:docMk/>
            <pc:sldMk cId="1609027563" sldId="461"/>
            <ac:graphicFrameMk id="6" creationId="{ACB25F0F-4250-E58A-2B82-61A08456F6C4}"/>
          </ac:graphicFrameMkLst>
        </pc:graphicFrameChg>
      </pc:sldChg>
      <pc:sldChg chg="modSp add del mod">
        <pc:chgData name="Peeyush Girdhar" userId="6c067449-fca0-4814-81ea-5e532896acbc" providerId="ADAL" clId="{3D8ED171-E4C8-431C-B711-483523B36AAD}" dt="2025-01-17T04:01:30.866" v="931" actId="47"/>
        <pc:sldMkLst>
          <pc:docMk/>
          <pc:sldMk cId="3706593033" sldId="462"/>
        </pc:sldMkLst>
      </pc:sldChg>
      <pc:sldChg chg="addSp modSp add mod modNotesTx">
        <pc:chgData name="Peeyush Girdhar" userId="6c067449-fca0-4814-81ea-5e532896acbc" providerId="ADAL" clId="{3D8ED171-E4C8-431C-B711-483523B36AAD}" dt="2025-01-16T08:35:10.180" v="478" actId="20577"/>
        <pc:sldMkLst>
          <pc:docMk/>
          <pc:sldMk cId="185569193" sldId="463"/>
        </pc:sldMkLst>
        <pc:spChg chg="mod">
          <ac:chgData name="Peeyush Girdhar" userId="6c067449-fca0-4814-81ea-5e532896acbc" providerId="ADAL" clId="{3D8ED171-E4C8-431C-B711-483523B36AAD}" dt="2025-01-16T08:34:28.854" v="472" actId="20577"/>
          <ac:spMkLst>
            <pc:docMk/>
            <pc:sldMk cId="185569193" sldId="463"/>
            <ac:spMk id="3" creationId="{71BF94A2-F1EE-C720-D3C7-B0268BDAF931}"/>
          </ac:spMkLst>
        </pc:spChg>
        <pc:spChg chg="add mod">
          <ac:chgData name="Peeyush Girdhar" userId="6c067449-fca0-4814-81ea-5e532896acbc" providerId="ADAL" clId="{3D8ED171-E4C8-431C-B711-483523B36AAD}" dt="2025-01-16T08:34:54.609" v="476" actId="1076"/>
          <ac:spMkLst>
            <pc:docMk/>
            <pc:sldMk cId="185569193" sldId="463"/>
            <ac:spMk id="5" creationId="{DBA15B12-C082-18C6-8D3D-DA76786F38F2}"/>
          </ac:spMkLst>
        </pc:spChg>
      </pc:sldChg>
      <pc:sldChg chg="addSp delSp modSp add mod modNotesTx">
        <pc:chgData name="Peeyush Girdhar" userId="6c067449-fca0-4814-81ea-5e532896acbc" providerId="ADAL" clId="{3D8ED171-E4C8-431C-B711-483523B36AAD}" dt="2025-01-16T08:35:58.870" v="507"/>
        <pc:sldMkLst>
          <pc:docMk/>
          <pc:sldMk cId="2004443463" sldId="464"/>
        </pc:sldMkLst>
        <pc:spChg chg="add mod">
          <ac:chgData name="Peeyush Girdhar" userId="6c067449-fca0-4814-81ea-5e532896acbc" providerId="ADAL" clId="{3D8ED171-E4C8-431C-B711-483523B36AAD}" dt="2025-01-16T08:35:50.953" v="506" actId="207"/>
          <ac:spMkLst>
            <pc:docMk/>
            <pc:sldMk cId="2004443463" sldId="464"/>
            <ac:spMk id="2" creationId="{8E1D79C8-C616-A3BB-7D7B-266A96EE374E}"/>
          </ac:spMkLst>
        </pc:spChg>
        <pc:spChg chg="mod">
          <ac:chgData name="Peeyush Girdhar" userId="6c067449-fca0-4814-81ea-5e532896acbc" providerId="ADAL" clId="{3D8ED171-E4C8-431C-B711-483523B36AAD}" dt="2025-01-16T08:35:34.777" v="502" actId="20577"/>
          <ac:spMkLst>
            <pc:docMk/>
            <pc:sldMk cId="2004443463" sldId="464"/>
            <ac:spMk id="3" creationId="{3474F05C-C5A3-BFB8-6301-C27E02B30E67}"/>
          </ac:spMkLst>
        </pc:spChg>
      </pc:sldChg>
      <pc:sldChg chg="add del">
        <pc:chgData name="Peeyush Girdhar" userId="6c067449-fca0-4814-81ea-5e532896acbc" providerId="ADAL" clId="{3D8ED171-E4C8-431C-B711-483523B36AAD}" dt="2025-01-16T08:33:50.248" v="451" actId="2890"/>
        <pc:sldMkLst>
          <pc:docMk/>
          <pc:sldMk cId="3318109173" sldId="464"/>
        </pc:sldMkLst>
      </pc:sldChg>
      <pc:sldChg chg="addSp delSp modSp add mod modNotesTx">
        <pc:chgData name="Peeyush Girdhar" userId="6c067449-fca0-4814-81ea-5e532896acbc" providerId="ADAL" clId="{3D8ED171-E4C8-431C-B711-483523B36AAD}" dt="2025-01-16T08:37:00.921" v="515" actId="1076"/>
        <pc:sldMkLst>
          <pc:docMk/>
          <pc:sldMk cId="703833187" sldId="465"/>
        </pc:sldMkLst>
        <pc:spChg chg="mod">
          <ac:chgData name="Peeyush Girdhar" userId="6c067449-fca0-4814-81ea-5e532896acbc" providerId="ADAL" clId="{3D8ED171-E4C8-431C-B711-483523B36AAD}" dt="2025-01-16T08:36:33.542" v="510"/>
          <ac:spMkLst>
            <pc:docMk/>
            <pc:sldMk cId="703833187" sldId="465"/>
            <ac:spMk id="3" creationId="{451A3C40-08B4-0AD6-E231-8B2A31B10C9C}"/>
          </ac:spMkLst>
        </pc:spChg>
        <pc:spChg chg="add mod">
          <ac:chgData name="Peeyush Girdhar" userId="6c067449-fca0-4814-81ea-5e532896acbc" providerId="ADAL" clId="{3D8ED171-E4C8-431C-B711-483523B36AAD}" dt="2025-01-16T08:37:00.921" v="515" actId="1076"/>
          <ac:spMkLst>
            <pc:docMk/>
            <pc:sldMk cId="703833187" sldId="465"/>
            <ac:spMk id="5" creationId="{415F95D5-F9D8-6BEA-4293-E458EA198D85}"/>
          </ac:spMkLst>
        </pc:spChg>
      </pc:sldChg>
      <pc:sldChg chg="delSp add del mod">
        <pc:chgData name="Peeyush Girdhar" userId="6c067449-fca0-4814-81ea-5e532896acbc" providerId="ADAL" clId="{3D8ED171-E4C8-431C-B711-483523B36AAD}" dt="2025-01-16T08:41:14.468" v="521" actId="478"/>
        <pc:sldMkLst>
          <pc:docMk/>
          <pc:sldMk cId="5425480" sldId="466"/>
        </pc:sldMkLst>
      </pc:sldChg>
      <pc:sldChg chg="add del">
        <pc:chgData name="Peeyush Girdhar" userId="6c067449-fca0-4814-81ea-5e532896acbc" providerId="ADAL" clId="{3D8ED171-E4C8-431C-B711-483523B36AAD}" dt="2025-01-16T08:41:35.489" v="524"/>
        <pc:sldMkLst>
          <pc:docMk/>
          <pc:sldMk cId="1017919697" sldId="467"/>
        </pc:sldMkLst>
      </pc:sldChg>
      <pc:sldChg chg="modSp add mod ord">
        <pc:chgData name="Peeyush Girdhar" userId="6c067449-fca0-4814-81ea-5e532896acbc" providerId="ADAL" clId="{3D8ED171-E4C8-431C-B711-483523B36AAD}" dt="2025-01-16T08:52:04.519" v="580" actId="20577"/>
        <pc:sldMkLst>
          <pc:docMk/>
          <pc:sldMk cId="4084413988" sldId="467"/>
        </pc:sldMkLst>
        <pc:spChg chg="mod">
          <ac:chgData name="Peeyush Girdhar" userId="6c067449-fca0-4814-81ea-5e532896acbc" providerId="ADAL" clId="{3D8ED171-E4C8-431C-B711-483523B36AAD}" dt="2025-01-16T08:52:04.519" v="580" actId="20577"/>
          <ac:spMkLst>
            <pc:docMk/>
            <pc:sldMk cId="4084413988" sldId="467"/>
            <ac:spMk id="3" creationId="{A1CA0A33-9799-B558-5203-6A460979A4EC}"/>
          </ac:spMkLst>
        </pc:spChg>
      </pc:sldChg>
      <pc:sldChg chg="modSp add mod ord modNotesTx">
        <pc:chgData name="Peeyush Girdhar" userId="6c067449-fca0-4814-81ea-5e532896acbc" providerId="ADAL" clId="{3D8ED171-E4C8-431C-B711-483523B36AAD}" dt="2025-01-17T05:59:58.303" v="1312" actId="20577"/>
        <pc:sldMkLst>
          <pc:docMk/>
          <pc:sldMk cId="1259295642" sldId="468"/>
        </pc:sldMkLst>
        <pc:spChg chg="mod">
          <ac:chgData name="Peeyush Girdhar" userId="6c067449-fca0-4814-81ea-5e532896acbc" providerId="ADAL" clId="{3D8ED171-E4C8-431C-B711-483523B36AAD}" dt="2025-01-16T11:19:19.112" v="604" actId="14100"/>
          <ac:spMkLst>
            <pc:docMk/>
            <pc:sldMk cId="1259295642" sldId="468"/>
            <ac:spMk id="3" creationId="{0967F697-DE00-379F-A58D-F2CB5495579B}"/>
          </ac:spMkLst>
        </pc:spChg>
      </pc:sldChg>
      <pc:sldChg chg="modSp add mod ord modNotesTx">
        <pc:chgData name="Peeyush Girdhar" userId="6c067449-fca0-4814-81ea-5e532896acbc" providerId="ADAL" clId="{3D8ED171-E4C8-431C-B711-483523B36AAD}" dt="2025-01-17T05:58:38.184" v="1091" actId="20577"/>
        <pc:sldMkLst>
          <pc:docMk/>
          <pc:sldMk cId="610571797" sldId="469"/>
        </pc:sldMkLst>
        <pc:spChg chg="mod">
          <ac:chgData name="Peeyush Girdhar" userId="6c067449-fca0-4814-81ea-5e532896acbc" providerId="ADAL" clId="{3D8ED171-E4C8-431C-B711-483523B36AAD}" dt="2025-01-16T11:19:47.934" v="627" actId="20577"/>
          <ac:spMkLst>
            <pc:docMk/>
            <pc:sldMk cId="610571797" sldId="469"/>
            <ac:spMk id="3" creationId="{D90DAFF0-0E39-7766-ADCF-8A9034AD5165}"/>
          </ac:spMkLst>
        </pc:spChg>
      </pc:sldChg>
      <pc:sldChg chg="modSp add mod modNotesTx">
        <pc:chgData name="Peeyush Girdhar" userId="6c067449-fca0-4814-81ea-5e532896acbc" providerId="ADAL" clId="{3D8ED171-E4C8-431C-B711-483523B36AAD}" dt="2025-01-17T06:02:36.311" v="1558" actId="20577"/>
        <pc:sldMkLst>
          <pc:docMk/>
          <pc:sldMk cId="2641222842" sldId="470"/>
        </pc:sldMkLst>
        <pc:spChg chg="mod">
          <ac:chgData name="Peeyush Girdhar" userId="6c067449-fca0-4814-81ea-5e532896acbc" providerId="ADAL" clId="{3D8ED171-E4C8-431C-B711-483523B36AAD}" dt="2025-01-16T11:49:45.826" v="835" actId="21"/>
          <ac:spMkLst>
            <pc:docMk/>
            <pc:sldMk cId="2641222842" sldId="470"/>
            <ac:spMk id="3" creationId="{C62F6DF9-A703-C3D3-F70A-307A7D32A4FA}"/>
          </ac:spMkLst>
        </pc:spChg>
        <pc:graphicFrameChg chg="mod modGraphic">
          <ac:chgData name="Peeyush Girdhar" userId="6c067449-fca0-4814-81ea-5e532896acbc" providerId="ADAL" clId="{3D8ED171-E4C8-431C-B711-483523B36AAD}" dt="2025-01-16T11:50:51.877" v="842"/>
          <ac:graphicFrameMkLst>
            <pc:docMk/>
            <pc:sldMk cId="2641222842" sldId="470"/>
            <ac:graphicFrameMk id="6" creationId="{5242D0E4-F4B7-8F14-03EE-7D00DED3E807}"/>
          </ac:graphicFrameMkLst>
        </pc:graphicFrameChg>
      </pc:sldChg>
      <pc:sldChg chg="modSp add mod modNotesTx">
        <pc:chgData name="Peeyush Girdhar" userId="6c067449-fca0-4814-81ea-5e532896acbc" providerId="ADAL" clId="{3D8ED171-E4C8-431C-B711-483523B36AAD}" dt="2025-01-17T06:01:18.802" v="1430"/>
        <pc:sldMkLst>
          <pc:docMk/>
          <pc:sldMk cId="3902911838" sldId="471"/>
        </pc:sldMkLst>
        <pc:spChg chg="mod">
          <ac:chgData name="Peeyush Girdhar" userId="6c067449-fca0-4814-81ea-5e532896acbc" providerId="ADAL" clId="{3D8ED171-E4C8-431C-B711-483523B36AAD}" dt="2025-01-17T06:00:10.635" v="1314" actId="20577"/>
          <ac:spMkLst>
            <pc:docMk/>
            <pc:sldMk cId="3902911838" sldId="471"/>
            <ac:spMk id="3" creationId="{240C69C2-3FF0-01E0-89B1-C5A7BB22E2AC}"/>
          </ac:spMkLst>
        </pc:spChg>
      </pc:sldChg>
      <pc:sldChg chg="add del">
        <pc:chgData name="Peeyush Girdhar" userId="6c067449-fca0-4814-81ea-5e532896acbc" providerId="ADAL" clId="{3D8ED171-E4C8-431C-B711-483523B36AAD}" dt="2025-01-16T12:24:37.945" v="930" actId="47"/>
        <pc:sldMkLst>
          <pc:docMk/>
          <pc:sldMk cId="3439549015" sldId="472"/>
        </pc:sldMkLst>
      </pc:sldChg>
      <pc:sldChg chg="modSp add mod modNotesTx">
        <pc:chgData name="Peeyush Girdhar" userId="6c067449-fca0-4814-81ea-5e532896acbc" providerId="ADAL" clId="{3D8ED171-E4C8-431C-B711-483523B36AAD}" dt="2025-01-17T06:02:09.291" v="1499" actId="20577"/>
        <pc:sldMkLst>
          <pc:docMk/>
          <pc:sldMk cId="4271305841" sldId="473"/>
        </pc:sldMkLst>
        <pc:spChg chg="mod">
          <ac:chgData name="Peeyush Girdhar" userId="6c067449-fca0-4814-81ea-5e532896acbc" providerId="ADAL" clId="{3D8ED171-E4C8-431C-B711-483523B36AAD}" dt="2025-01-16T12:04:20.373" v="923" actId="20577"/>
          <ac:spMkLst>
            <pc:docMk/>
            <pc:sldMk cId="4271305841" sldId="473"/>
            <ac:spMk id="3" creationId="{47A17DE9-9CCB-8788-C43B-109DE2A4BAE2}"/>
          </ac:spMkLst>
        </pc:spChg>
      </pc:sldChg>
      <pc:sldChg chg="modSp add mod ord">
        <pc:chgData name="Peeyush Girdhar" userId="6c067449-fca0-4814-81ea-5e532896acbc" providerId="ADAL" clId="{3D8ED171-E4C8-431C-B711-483523B36AAD}" dt="2025-01-17T04:05:11.341" v="963" actId="20577"/>
        <pc:sldMkLst>
          <pc:docMk/>
          <pc:sldMk cId="4169766511" sldId="474"/>
        </pc:sldMkLst>
        <pc:spChg chg="mod">
          <ac:chgData name="Peeyush Girdhar" userId="6c067449-fca0-4814-81ea-5e532896acbc" providerId="ADAL" clId="{3D8ED171-E4C8-431C-B711-483523B36AAD}" dt="2025-01-17T04:05:11.341" v="963" actId="20577"/>
          <ac:spMkLst>
            <pc:docMk/>
            <pc:sldMk cId="4169766511" sldId="474"/>
            <ac:spMk id="3" creationId="{269D4139-8BF6-A829-4CFD-F0042BA01831}"/>
          </ac:spMkLst>
        </pc:spChg>
      </pc:sldChg>
      <pc:sldChg chg="modSp add mod">
        <pc:chgData name="Peeyush Girdhar" userId="6c067449-fca0-4814-81ea-5e532896acbc" providerId="ADAL" clId="{3D8ED171-E4C8-431C-B711-483523B36AAD}" dt="2025-01-17T05:56:32.304" v="998" actId="20577"/>
        <pc:sldMkLst>
          <pc:docMk/>
          <pc:sldMk cId="2321905139" sldId="475"/>
        </pc:sldMkLst>
        <pc:spChg chg="mod">
          <ac:chgData name="Peeyush Girdhar" userId="6c067449-fca0-4814-81ea-5e532896acbc" providerId="ADAL" clId="{3D8ED171-E4C8-431C-B711-483523B36AAD}" dt="2025-01-17T05:56:32.304" v="998" actId="20577"/>
          <ac:spMkLst>
            <pc:docMk/>
            <pc:sldMk cId="2321905139" sldId="475"/>
            <ac:spMk id="3" creationId="{C442BF28-3DC5-C63B-770C-1BFB0FDBD30C}"/>
          </ac:spMkLst>
        </pc:spChg>
      </pc:sldChg>
      <pc:sldChg chg="modSp add mod">
        <pc:chgData name="Peeyush Girdhar" userId="6c067449-fca0-4814-81ea-5e532896acbc" providerId="ADAL" clId="{3D8ED171-E4C8-431C-B711-483523B36AAD}" dt="2025-01-27T10:41:45.436" v="1569" actId="20577"/>
        <pc:sldMkLst>
          <pc:docMk/>
          <pc:sldMk cId="3683613059" sldId="476"/>
        </pc:sldMkLst>
        <pc:spChg chg="mod">
          <ac:chgData name="Peeyush Girdhar" userId="6c067449-fca0-4814-81ea-5e532896acbc" providerId="ADAL" clId="{3D8ED171-E4C8-431C-B711-483523B36AAD}" dt="2025-01-27T10:41:45.436" v="1569" actId="20577"/>
          <ac:spMkLst>
            <pc:docMk/>
            <pc:sldMk cId="3683613059" sldId="476"/>
            <ac:spMk id="3" creationId="{FA565AF9-602D-4461-722D-F5C5D5CD2222}"/>
          </ac:spMkLst>
        </pc:spChg>
      </pc:sldChg>
      <pc:sldMasterChg chg="delSldLayout">
        <pc:chgData name="Peeyush Girdhar" userId="6c067449-fca0-4814-81ea-5e532896acbc" providerId="ADAL" clId="{3D8ED171-E4C8-431C-B711-483523B36AAD}" dt="2025-01-16T08:17:28.346" v="345" actId="47"/>
        <pc:sldMasterMkLst>
          <pc:docMk/>
          <pc:sldMasterMk cId="1790122758" sldId="2147483648"/>
        </pc:sldMasterMkLst>
        <pc:sldLayoutChg chg="del">
          <pc:chgData name="Peeyush Girdhar" userId="6c067449-fca0-4814-81ea-5e532896acbc" providerId="ADAL" clId="{3D8ED171-E4C8-431C-B711-483523B36AAD}" dt="2025-01-16T08:17:28.346" v="345" actId="47"/>
          <pc:sldLayoutMkLst>
            <pc:docMk/>
            <pc:sldMasterMk cId="1790122758" sldId="2147483648"/>
            <pc:sldLayoutMk cId="1671754226" sldId="2147483775"/>
          </pc:sldLayoutMkLst>
        </pc:sldLayoutChg>
      </pc:sldMasterChg>
    </pc:docChg>
  </pc:docChgLst>
  <pc:docChgLst>
    <pc:chgData name="Khyati Singh" userId="5b230441-e232-4604-a233-9e6dbf885982" providerId="ADAL" clId="{3DD3DCEA-E327-461A-9FBE-3D1DEAF592A9}"/>
    <pc:docChg chg="undo custSel modSld modMainMaster">
      <pc:chgData name="Khyati Singh" userId="5b230441-e232-4604-a233-9e6dbf885982" providerId="ADAL" clId="{3DD3DCEA-E327-461A-9FBE-3D1DEAF592A9}" dt="2025-01-08T12:48:48.086" v="121" actId="167"/>
      <pc:docMkLst>
        <pc:docMk/>
      </pc:docMkLst>
      <pc:sldChg chg="addSp delSp modSp mod">
        <pc:chgData name="Khyati Singh" userId="5b230441-e232-4604-a233-9e6dbf885982" providerId="ADAL" clId="{3DD3DCEA-E327-461A-9FBE-3D1DEAF592A9}" dt="2025-01-08T12:45:20.591" v="102" actId="1038"/>
        <pc:sldMkLst>
          <pc:docMk/>
          <pc:sldMk cId="490556179" sldId="375"/>
        </pc:sldMkLst>
      </pc:sldChg>
      <pc:sldChg chg="modSp">
        <pc:chgData name="Khyati Singh" userId="5b230441-e232-4604-a233-9e6dbf885982" providerId="ADAL" clId="{3DD3DCEA-E327-461A-9FBE-3D1DEAF592A9}" dt="2025-01-08T12:32:31.594" v="1"/>
        <pc:sldMkLst>
          <pc:docMk/>
          <pc:sldMk cId="1685008802" sldId="429"/>
        </pc:sldMkLst>
      </pc:sldChg>
      <pc:sldChg chg="addSp delSp modSp mod modClrScheme chgLayout">
        <pc:chgData name="Khyati Singh" userId="5b230441-e232-4604-a233-9e6dbf885982" providerId="ADAL" clId="{3DD3DCEA-E327-461A-9FBE-3D1DEAF592A9}" dt="2025-01-08T12:39:23.550" v="79" actId="700"/>
        <pc:sldMkLst>
          <pc:docMk/>
          <pc:sldMk cId="3606055963" sldId="430"/>
        </pc:sldMkLst>
      </pc:sldChg>
      <pc:sldMasterChg chg="addSldLayout delSldLayout modSldLayout">
        <pc:chgData name="Khyati Singh" userId="5b230441-e232-4604-a233-9e6dbf885982" providerId="ADAL" clId="{3DD3DCEA-E327-461A-9FBE-3D1DEAF592A9}" dt="2025-01-08T12:48:48.086" v="121" actId="167"/>
        <pc:sldMasterMkLst>
          <pc:docMk/>
          <pc:sldMasterMk cId="1790122758" sldId="2147483648"/>
        </pc:sldMasterMkLst>
        <pc:sldLayoutChg chg="addSp delSp modSp mod">
          <pc:chgData name="Khyati Singh" userId="5b230441-e232-4604-a233-9e6dbf885982" providerId="ADAL" clId="{3DD3DCEA-E327-461A-9FBE-3D1DEAF592A9}" dt="2025-01-08T12:48:21.355" v="118" actId="167"/>
          <pc:sldLayoutMkLst>
            <pc:docMk/>
            <pc:sldMasterMk cId="1790122758" sldId="2147483648"/>
            <pc:sldLayoutMk cId="1671754226" sldId="2147483775"/>
          </pc:sldLayoutMkLst>
        </pc:sldLayoutChg>
        <pc:sldLayoutChg chg="addSp delSp modSp add del mod modTransition">
          <pc:chgData name="Khyati Singh" userId="5b230441-e232-4604-a233-9e6dbf885982" providerId="ADAL" clId="{3DD3DCEA-E327-461A-9FBE-3D1DEAF592A9}" dt="2025-01-08T12:45:16.890" v="99" actId="2890"/>
          <pc:sldLayoutMkLst>
            <pc:docMk/>
            <pc:sldMasterMk cId="1790122758" sldId="2147483648"/>
            <pc:sldLayoutMk cId="694739030" sldId="2147483776"/>
          </pc:sldLayoutMkLst>
        </pc:sldLayoutChg>
        <pc:sldLayoutChg chg="addSp delSp add del mod modTransition">
          <pc:chgData name="Khyati Singh" userId="5b230441-e232-4604-a233-9e6dbf885982" providerId="ADAL" clId="{3DD3DCEA-E327-461A-9FBE-3D1DEAF592A9}" dt="2025-01-08T12:42:05.883" v="83" actId="2890"/>
          <pc:sldLayoutMkLst>
            <pc:docMk/>
            <pc:sldMasterMk cId="1790122758" sldId="2147483648"/>
            <pc:sldLayoutMk cId="1574860979" sldId="2147483776"/>
          </pc:sldLayoutMkLst>
        </pc:sldLayoutChg>
        <pc:sldLayoutChg chg="addSp delSp modSp add del mod modTransition">
          <pc:chgData name="Khyati Singh" userId="5b230441-e232-4604-a233-9e6dbf885982" providerId="ADAL" clId="{3DD3DCEA-E327-461A-9FBE-3D1DEAF592A9}" dt="2025-01-08T12:46:19.590" v="111" actId="2890"/>
          <pc:sldLayoutMkLst>
            <pc:docMk/>
            <pc:sldMasterMk cId="1790122758" sldId="2147483648"/>
            <pc:sldLayoutMk cId="2773042548" sldId="2147483776"/>
          </pc:sldLayoutMkLst>
        </pc:sldLayoutChg>
        <pc:sldLayoutChg chg="add mod modTransition">
          <pc:chgData name="Khyati Singh" userId="5b230441-e232-4604-a233-9e6dbf885982" providerId="ADAL" clId="{3DD3DCEA-E327-461A-9FBE-3D1DEAF592A9}" dt="2025-01-08T12:47:07.913" v="112" actId="2890"/>
          <pc:sldLayoutMkLst>
            <pc:docMk/>
            <pc:sldMasterMk cId="1790122758" sldId="2147483648"/>
            <pc:sldLayoutMk cId="3981652261" sldId="2147483776"/>
          </pc:sldLayoutMkLst>
        </pc:sldLayoutChg>
        <pc:sldLayoutChg chg="addSp modSp add del mod modTransition">
          <pc:chgData name="Khyati Singh" userId="5b230441-e232-4604-a233-9e6dbf885982" providerId="ADAL" clId="{3DD3DCEA-E327-461A-9FBE-3D1DEAF592A9}" dt="2025-01-08T12:45:15.464" v="96" actId="2890"/>
          <pc:sldLayoutMkLst>
            <pc:docMk/>
            <pc:sldMasterMk cId="1790122758" sldId="2147483648"/>
            <pc:sldLayoutMk cId="439698803" sldId="2147483777"/>
          </pc:sldLayoutMkLst>
        </pc:sldLayoutChg>
        <pc:sldLayoutChg chg="addSp delSp modSp add mod modTransition">
          <pc:chgData name="Khyati Singh" userId="5b230441-e232-4604-a233-9e6dbf885982" providerId="ADAL" clId="{3DD3DCEA-E327-461A-9FBE-3D1DEAF592A9}" dt="2025-01-08T12:48:48.086" v="121" actId="167"/>
          <pc:sldLayoutMkLst>
            <pc:docMk/>
            <pc:sldMasterMk cId="1790122758" sldId="2147483648"/>
            <pc:sldLayoutMk cId="3653911040" sldId="2147483777"/>
          </pc:sldLayoutMkLst>
        </pc:sldLayoutChg>
      </pc:sldMasterChg>
      <pc:sldMasterChg chg="modSldLayout">
        <pc:chgData name="Khyati Singh" userId="5b230441-e232-4604-a233-9e6dbf885982" providerId="ADAL" clId="{3DD3DCEA-E327-461A-9FBE-3D1DEAF592A9}" dt="2025-01-08T12:32:28.498" v="0"/>
        <pc:sldMasterMkLst>
          <pc:docMk/>
          <pc:sldMasterMk cId="3785754350" sldId="2147483776"/>
        </pc:sldMasterMkLst>
        <pc:sldLayoutChg chg="addSp">
          <pc:chgData name="Khyati Singh" userId="5b230441-e232-4604-a233-9e6dbf885982" providerId="ADAL" clId="{3DD3DCEA-E327-461A-9FBE-3D1DEAF592A9}" dt="2025-01-08T12:32:28.498" v="0"/>
          <pc:sldLayoutMkLst>
            <pc:docMk/>
            <pc:sldMasterMk cId="3785754350" sldId="2147483776"/>
            <pc:sldLayoutMk cId="1364742850" sldId="214748377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489877645" sldId="214748377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728767551" sldId="214748377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071793626" sldId="214748378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522884070" sldId="214748378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096212027" sldId="214748378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693369652" sldId="214748378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59388501" sldId="214748378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64800575" sldId="214748378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747271888" sldId="214748378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017285001" sldId="214748378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715454358" sldId="214748378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502813279" sldId="214748378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327262003" sldId="214748379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827507148" sldId="214748379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186308432" sldId="214748379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315299965" sldId="214748379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315597911" sldId="214748379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984895832" sldId="214748379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350126984" sldId="214748379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7576008" sldId="214748379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652762699" sldId="214748379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849855727" sldId="214748379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187494745" sldId="214748380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961514801" sldId="214748380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05080706" sldId="214748380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238794748" sldId="214748380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664230615" sldId="214748380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01835484" sldId="214748380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29187047" sldId="214748380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235102622" sldId="214748380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579416295" sldId="214748380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510226419" sldId="214748380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463005" sldId="214748381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131949009" sldId="214748381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885593763" sldId="214748381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68742590" sldId="214748381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292253181" sldId="214748381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061195185" sldId="214748381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511001600" sldId="214748381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605162330" sldId="214748381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990665326" sldId="214748381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09090320" sldId="214748381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185403926" sldId="214748382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990681836" sldId="214748382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070615530" sldId="214748382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4013676624" sldId="214748382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851737178" sldId="214748382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665948007" sldId="214748382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834122139" sldId="214748382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668541467" sldId="214748382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771675579" sldId="214748382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257002167" sldId="214748382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175926037" sldId="214748383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661544621" sldId="214748383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166436664" sldId="214748383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330559703" sldId="214748383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627996390" sldId="214748383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945534801" sldId="2147483835"/>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556173249" sldId="2147483836"/>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174783050" sldId="2147483837"/>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2768750693" sldId="2147483838"/>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753282602" sldId="2147483839"/>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24325813" sldId="2147483840"/>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863906371" sldId="2147483841"/>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394408601" sldId="2147483842"/>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147840061" sldId="2147483843"/>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848746612" sldId="2147483844"/>
          </pc:sldLayoutMkLst>
        </pc:sldLayoutChg>
        <pc:sldLayoutChg chg="addSp">
          <pc:chgData name="Khyati Singh" userId="5b230441-e232-4604-a233-9e6dbf885982" providerId="ADAL" clId="{3DD3DCEA-E327-461A-9FBE-3D1DEAF592A9}" dt="2025-01-08T12:32:28.498" v="0"/>
          <pc:sldLayoutMkLst>
            <pc:docMk/>
            <pc:sldMasterMk cId="3785754350" sldId="2147483776"/>
            <pc:sldLayoutMk cId="3627287947" sldId="214748384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04/16/2025</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BD0DB-DBA5-CC42-9658-2AE30D9BBD30}" type="slidenum">
              <a:rPr kumimoji="0" lang="en-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276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chemeClr val="tx2"/>
                </a:solidFill>
                <a:latin typeface="Arial" panose="020B0604020202020204" pitchFamily="34" charset="0"/>
                <a:cs typeface="Arial" panose="020B0604020202020204" pitchFamily="34" charset="0"/>
              </a:rPr>
              <a:t>Mention about what new you have learned? </a:t>
            </a:r>
          </a:p>
          <a:p>
            <a:endParaRPr lang="en-IN" sz="1200" dirty="0">
              <a:solidFill>
                <a:schemeClr val="tx2"/>
              </a:solidFill>
              <a:latin typeface="Arial" panose="020B0604020202020204" pitchFamily="34" charset="0"/>
              <a:cs typeface="Arial" panose="020B0604020202020204" pitchFamily="34" charset="0"/>
            </a:endParaRPr>
          </a:p>
          <a:p>
            <a:pPr marL="171447" indent="-171447">
              <a:buFont typeface="Arial" panose="020B0604020202020204" pitchFamily="34" charset="0"/>
              <a:buChar char="•"/>
            </a:pPr>
            <a:r>
              <a:rPr lang="en-IN" sz="1200" dirty="0">
                <a:solidFill>
                  <a:schemeClr val="tx2"/>
                </a:solidFill>
                <a:latin typeface="Arial" panose="020B0604020202020204" pitchFamily="34" charset="0"/>
                <a:cs typeface="Arial" panose="020B0604020202020204" pitchFamily="34" charset="0"/>
              </a:rPr>
              <a:t>It can be related to technology, soft skills, new hobby or anything you have learned to upgrade your skills.</a:t>
            </a:r>
          </a:p>
          <a:p>
            <a:pPr marL="171447" indent="-171447">
              <a:buFont typeface="Arial" panose="020B0604020202020204" pitchFamily="34" charset="0"/>
              <a:buChar char="•"/>
            </a:pPr>
            <a:r>
              <a:rPr lang="en-IN" sz="1200" dirty="0">
                <a:solidFill>
                  <a:schemeClr val="tx2"/>
                </a:solidFill>
                <a:latin typeface="Arial" panose="020B0604020202020204" pitchFamily="34" charset="0"/>
                <a:cs typeface="Arial" panose="020B0604020202020204" pitchFamily="34" charset="0"/>
              </a:rPr>
              <a:t>Can be outside Nagarro context</a:t>
            </a:r>
          </a:p>
          <a:p>
            <a:pPr marL="171447" indent="-171447" defTabSz="914388">
              <a:buFont typeface="Arial" panose="020B0604020202020204" pitchFamily="34" charset="0"/>
              <a:buChar char="•"/>
              <a:defRPr/>
            </a:pPr>
            <a:r>
              <a:rPr lang="en-IN" sz="1200" dirty="0">
                <a:solidFill>
                  <a:schemeClr val="tx2"/>
                </a:solidFill>
                <a:latin typeface="Arial" panose="020B0604020202020204" pitchFamily="34" charset="0"/>
                <a:cs typeface="Arial" panose="020B0604020202020204" pitchFamily="34" charset="0"/>
              </a:rPr>
              <a:t>Some samples have been mentioned above for your reference. Feel free to add yours.</a:t>
            </a:r>
          </a:p>
        </p:txBody>
      </p:sp>
      <p:sp>
        <p:nvSpPr>
          <p:cNvPr id="4" name="Slide Number Placeholder 3"/>
          <p:cNvSpPr>
            <a:spLocks noGrp="1"/>
          </p:cNvSpPr>
          <p:nvPr>
            <p:ph type="sldNum" sz="quarter" idx="5"/>
          </p:nvPr>
        </p:nvSpPr>
        <p:spPr/>
        <p:txBody>
          <a:bodyPr/>
          <a:lstStyle/>
          <a:p>
            <a:fld id="{B44BD0DB-DBA5-CC42-9658-2AE30D9BBD30}" type="slidenum">
              <a:rPr lang="en-PT" smtClean="0"/>
              <a:t>19</a:t>
            </a:fld>
            <a:endParaRPr lang="en-PT"/>
          </a:p>
        </p:txBody>
      </p:sp>
    </p:spTree>
    <p:extLst>
      <p:ext uri="{BB962C8B-B14F-4D97-AF65-F5344CB8AC3E}">
        <p14:creationId xmlns:p14="http://schemas.microsoft.com/office/powerpoint/2010/main" val="3879290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20A5-3883-672F-C7D2-C0E30E4FFB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4A3FF-D657-ACCA-3EF1-1B6B0577E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5F973-3E92-849E-44F5-2BB63987AF71}"/>
              </a:ext>
            </a:extLst>
          </p:cNvPr>
          <p:cNvSpPr>
            <a:spLocks noGrp="1"/>
          </p:cNvSpPr>
          <p:nvPr>
            <p:ph type="body" idx="1"/>
          </p:nvPr>
        </p:nvSpPr>
        <p:spPr/>
        <p:txBody>
          <a:bodyPr/>
          <a:lstStyle/>
          <a:p>
            <a:r>
              <a:rPr lang="en-US" sz="1200" dirty="0">
                <a:solidFill>
                  <a:schemeClr val="tx2"/>
                </a:solidFill>
                <a:latin typeface="Arial" panose="020B0604020202020204" pitchFamily="34" charset="0"/>
                <a:cs typeface="Arial" panose="020B0604020202020204" pitchFamily="34" charset="0"/>
              </a:rPr>
              <a:t>Mention the organizational level contributions you have made apart from projects. Some samples have been mentioned above for your reference. Feel free to add yours.</a:t>
            </a:r>
          </a:p>
        </p:txBody>
      </p:sp>
      <p:sp>
        <p:nvSpPr>
          <p:cNvPr id="4" name="Slide Number Placeholder 3">
            <a:extLst>
              <a:ext uri="{FF2B5EF4-FFF2-40B4-BE49-F238E27FC236}">
                <a16:creationId xmlns:a16="http://schemas.microsoft.com/office/drawing/2014/main" id="{DBF252E1-BAD7-14BB-436C-E9D7A2E746C8}"/>
              </a:ext>
            </a:extLst>
          </p:cNvPr>
          <p:cNvSpPr>
            <a:spLocks noGrp="1"/>
          </p:cNvSpPr>
          <p:nvPr>
            <p:ph type="sldNum" sz="quarter" idx="5"/>
          </p:nvPr>
        </p:nvSpPr>
        <p:spPr/>
        <p:txBody>
          <a:bodyPr/>
          <a:lstStyle/>
          <a:p>
            <a:fld id="{B44BD0DB-DBA5-CC42-9658-2AE30D9BBD30}" type="slidenum">
              <a:rPr lang="en-PT" smtClean="0"/>
              <a:t>20</a:t>
            </a:fld>
            <a:endParaRPr lang="en-PT"/>
          </a:p>
        </p:txBody>
      </p:sp>
    </p:spTree>
    <p:extLst>
      <p:ext uri="{BB962C8B-B14F-4D97-AF65-F5344CB8AC3E}">
        <p14:creationId xmlns:p14="http://schemas.microsoft.com/office/powerpoint/2010/main" val="81432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BADAB-88A5-F984-0FE4-3FD56B69E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D4467-42EA-6157-B9D8-13DF8BAE02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13A86-B8D6-5C3B-8EF8-787DEDB456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tx2"/>
                </a:solidFill>
                <a:latin typeface="Arial" panose="020B0604020202020204" pitchFamily="34" charset="0"/>
                <a:cs typeface="Arial" panose="020B0604020202020204" pitchFamily="34" charset="0"/>
              </a:rPr>
              <a:t>This will mainly trigger a discussion on why do you think you are ready for next role? How important promotion is for you and how it will be beneficial for your personal growth? You shall be aware about KRA’s for next role as panel can ask about your knowledge for the same.</a:t>
            </a:r>
          </a:p>
        </p:txBody>
      </p:sp>
      <p:sp>
        <p:nvSpPr>
          <p:cNvPr id="4" name="Slide Number Placeholder 3">
            <a:extLst>
              <a:ext uri="{FF2B5EF4-FFF2-40B4-BE49-F238E27FC236}">
                <a16:creationId xmlns:a16="http://schemas.microsoft.com/office/drawing/2014/main" id="{DFC7A36B-02AE-04C9-75EB-E9452177BF2A}"/>
              </a:ext>
            </a:extLst>
          </p:cNvPr>
          <p:cNvSpPr>
            <a:spLocks noGrp="1"/>
          </p:cNvSpPr>
          <p:nvPr>
            <p:ph type="sldNum" sz="quarter" idx="5"/>
          </p:nvPr>
        </p:nvSpPr>
        <p:spPr/>
        <p:txBody>
          <a:bodyPr/>
          <a:lstStyle/>
          <a:p>
            <a:fld id="{B44BD0DB-DBA5-CC42-9658-2AE30D9BBD30}" type="slidenum">
              <a:rPr lang="en-PT" smtClean="0"/>
              <a:t>21</a:t>
            </a:fld>
            <a:endParaRPr lang="en-PT"/>
          </a:p>
        </p:txBody>
      </p:sp>
    </p:spTree>
    <p:extLst>
      <p:ext uri="{BB962C8B-B14F-4D97-AF65-F5344CB8AC3E}">
        <p14:creationId xmlns:p14="http://schemas.microsoft.com/office/powerpoint/2010/main" val="101705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207427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Tell us more about you and your journey at Nagarro. What you enjoy working here and what needs to be improved. Feel free to use your creative ideas to depict your journey. Not only text, image or other visuals can also be used. Project you are working or previously worked upon.</a:t>
            </a:r>
          </a:p>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5</a:t>
            </a:fld>
            <a:endParaRPr lang="en-PT"/>
          </a:p>
        </p:txBody>
      </p:sp>
    </p:spTree>
    <p:extLst>
      <p:ext uri="{BB962C8B-B14F-4D97-AF65-F5344CB8AC3E}">
        <p14:creationId xmlns:p14="http://schemas.microsoft.com/office/powerpoint/2010/main" val="337154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Tell us more about client you’re working for. How well do you understand client’s business? How you (or Nagarro) is helping client to achieve its future goals. Feel free to use your creative ideas. Not only text, drawings, image or other visuals can also be used. </a:t>
            </a:r>
          </a:p>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220096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 about what cloud/toolsets we are proposing.</a:t>
            </a:r>
          </a:p>
        </p:txBody>
      </p:sp>
      <p:sp>
        <p:nvSpPr>
          <p:cNvPr id="4" name="Slide Number Placeholder 3"/>
          <p:cNvSpPr>
            <a:spLocks noGrp="1"/>
          </p:cNvSpPr>
          <p:nvPr>
            <p:ph type="sldNum" sz="quarter" idx="5"/>
          </p:nvPr>
        </p:nvSpPr>
        <p:spPr/>
        <p:txBody>
          <a:bodyPr/>
          <a:lstStyle/>
          <a:p>
            <a:fld id="{B44BD0DB-DBA5-CC42-9658-2AE30D9BBD30}" type="slidenum">
              <a:rPr lang="en-PT" smtClean="0"/>
              <a:t>9</a:t>
            </a:fld>
            <a:endParaRPr lang="en-PT"/>
          </a:p>
        </p:txBody>
      </p:sp>
    </p:spTree>
    <p:extLst>
      <p:ext uri="{BB962C8B-B14F-4D97-AF65-F5344CB8AC3E}">
        <p14:creationId xmlns:p14="http://schemas.microsoft.com/office/powerpoint/2010/main" val="298015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detailed description of process workflow including all the cloud services/DevOps tools being proposed along with how they will be beneficial for this architecture. It can be a multi-slider as well.</a:t>
            </a:r>
          </a:p>
        </p:txBody>
      </p:sp>
      <p:sp>
        <p:nvSpPr>
          <p:cNvPr id="4" name="Slide Number Placeholder 3"/>
          <p:cNvSpPr>
            <a:spLocks noGrp="1"/>
          </p:cNvSpPr>
          <p:nvPr>
            <p:ph type="sldNum" sz="quarter" idx="5"/>
          </p:nvPr>
        </p:nvSpPr>
        <p:spPr/>
        <p:txBody>
          <a:bodyPr/>
          <a:lstStyle/>
          <a:p>
            <a:fld id="{B44BD0DB-DBA5-CC42-9658-2AE30D9BBD30}" type="slidenum">
              <a:rPr lang="en-PT" smtClean="0"/>
              <a:t>11</a:t>
            </a:fld>
            <a:endParaRPr lang="en-PT"/>
          </a:p>
        </p:txBody>
      </p:sp>
    </p:spTree>
    <p:extLst>
      <p:ext uri="{BB962C8B-B14F-4D97-AF65-F5344CB8AC3E}">
        <p14:creationId xmlns:p14="http://schemas.microsoft.com/office/powerpoint/2010/main" val="390109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&amp; detailed description to showcase Provisioning &amp; Deployment Instructions</a:t>
            </a:r>
          </a:p>
        </p:txBody>
      </p:sp>
      <p:sp>
        <p:nvSpPr>
          <p:cNvPr id="4" name="Slide Number Placeholder 3"/>
          <p:cNvSpPr>
            <a:spLocks noGrp="1"/>
          </p:cNvSpPr>
          <p:nvPr>
            <p:ph type="sldNum" sz="quarter" idx="5"/>
          </p:nvPr>
        </p:nvSpPr>
        <p:spPr/>
        <p:txBody>
          <a:bodyPr/>
          <a:lstStyle/>
          <a:p>
            <a:fld id="{B44BD0DB-DBA5-CC42-9658-2AE30D9BBD30}" type="slidenum">
              <a:rPr lang="en-PT" smtClean="0"/>
              <a:t>13</a:t>
            </a:fld>
            <a:endParaRPr lang="en-PT"/>
          </a:p>
        </p:txBody>
      </p:sp>
    </p:spTree>
    <p:extLst>
      <p:ext uri="{BB962C8B-B14F-4D97-AF65-F5344CB8AC3E}">
        <p14:creationId xmlns:p14="http://schemas.microsoft.com/office/powerpoint/2010/main" val="189875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to day common issues and their resolutions.</a:t>
            </a:r>
          </a:p>
        </p:txBody>
      </p:sp>
      <p:sp>
        <p:nvSpPr>
          <p:cNvPr id="4" name="Slide Number Placeholder 3"/>
          <p:cNvSpPr>
            <a:spLocks noGrp="1"/>
          </p:cNvSpPr>
          <p:nvPr>
            <p:ph type="sldNum" sz="quarter" idx="5"/>
          </p:nvPr>
        </p:nvSpPr>
        <p:spPr/>
        <p:txBody>
          <a:bodyPr/>
          <a:lstStyle/>
          <a:p>
            <a:fld id="{B44BD0DB-DBA5-CC42-9658-2AE30D9BBD30}" type="slidenum">
              <a:rPr lang="en-PT" smtClean="0"/>
              <a:t>14</a:t>
            </a:fld>
            <a:endParaRPr lang="en-PT"/>
          </a:p>
        </p:txBody>
      </p:sp>
    </p:spTree>
    <p:extLst>
      <p:ext uri="{BB962C8B-B14F-4D97-AF65-F5344CB8AC3E}">
        <p14:creationId xmlns:p14="http://schemas.microsoft.com/office/powerpoint/2010/main" val="4167123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add/modify sections accordingly.</a:t>
            </a:r>
          </a:p>
        </p:txBody>
      </p:sp>
      <p:sp>
        <p:nvSpPr>
          <p:cNvPr id="4" name="Slide Number Placeholder 3"/>
          <p:cNvSpPr>
            <a:spLocks noGrp="1"/>
          </p:cNvSpPr>
          <p:nvPr>
            <p:ph type="sldNum" sz="quarter" idx="5"/>
          </p:nvPr>
        </p:nvSpPr>
        <p:spPr/>
        <p:txBody>
          <a:bodyPr/>
          <a:lstStyle/>
          <a:p>
            <a:fld id="{B44BD0DB-DBA5-CC42-9658-2AE30D9BBD30}" type="slidenum">
              <a:rPr lang="en-PT" smtClean="0"/>
              <a:t>16</a:t>
            </a:fld>
            <a:endParaRPr lang="en-PT"/>
          </a:p>
        </p:txBody>
      </p:sp>
    </p:spTree>
    <p:extLst>
      <p:ext uri="{BB962C8B-B14F-4D97-AF65-F5344CB8AC3E}">
        <p14:creationId xmlns:p14="http://schemas.microsoft.com/office/powerpoint/2010/main" val="321317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9.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41.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emf"/><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jp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47.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50.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4.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_Title Blue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427AC3-AA18-015B-0542-E2AA1F2D5D13}"/>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44" name="Picture 43">
            <a:extLst>
              <a:ext uri="{FF2B5EF4-FFF2-40B4-BE49-F238E27FC236}">
                <a16:creationId xmlns:a16="http://schemas.microsoft.com/office/drawing/2014/main" id="{AEC0DE9D-8C7A-79D7-3C02-2C0FE8D369CE}"/>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2" y="3120328"/>
            <a:ext cx="4127444" cy="3737675"/>
          </a:xfrm>
          <a:prstGeom prst="rect">
            <a:avLst/>
          </a:prstGeom>
        </p:spPr>
      </p:pic>
      <p:pic>
        <p:nvPicPr>
          <p:cNvPr id="45" name="Picture 44">
            <a:extLst>
              <a:ext uri="{FF2B5EF4-FFF2-40B4-BE49-F238E27FC236}">
                <a16:creationId xmlns:a16="http://schemas.microsoft.com/office/drawing/2014/main" id="{9751D0F7-2525-BFB7-1861-353BB4CF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6200000">
            <a:off x="9541305" y="4185872"/>
            <a:ext cx="2804550" cy="2539708"/>
          </a:xfrm>
          <a:prstGeom prst="rect">
            <a:avLst/>
          </a:prstGeom>
        </p:spPr>
      </p:pic>
      <p:pic>
        <p:nvPicPr>
          <p:cNvPr id="14" name="Picture 13" descr="A green metallic ring on a black background&#10;&#10;Description automatically generated">
            <a:extLst>
              <a:ext uri="{FF2B5EF4-FFF2-40B4-BE49-F238E27FC236}">
                <a16:creationId xmlns:a16="http://schemas.microsoft.com/office/drawing/2014/main" id="{F25D5FD5-578B-A977-17BB-33DC9CE60F3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006248" y="0"/>
            <a:ext cx="8207188" cy="6858000"/>
          </a:xfrm>
          <a:prstGeom prst="rect">
            <a:avLst/>
          </a:prstGeom>
        </p:spPr>
      </p:pic>
      <p:sp>
        <p:nvSpPr>
          <p:cNvPr id="6" name="Text Placeholder 7">
            <a:extLst>
              <a:ext uri="{FF2B5EF4-FFF2-40B4-BE49-F238E27FC236}">
                <a16:creationId xmlns:a16="http://schemas.microsoft.com/office/drawing/2014/main" id="{274BA165-2921-484C-1EAB-4260E928C7D6}"/>
              </a:ext>
            </a:extLst>
          </p:cNvPr>
          <p:cNvSpPr>
            <a:spLocks noGrp="1"/>
          </p:cNvSpPr>
          <p:nvPr>
            <p:ph type="body" sz="quarter" idx="10" hasCustomPrompt="1"/>
          </p:nvPr>
        </p:nvSpPr>
        <p:spPr>
          <a:xfrm>
            <a:off x="639388" y="5876517"/>
            <a:ext cx="9668395" cy="498475"/>
          </a:xfrm>
        </p:spPr>
        <p:txBody>
          <a:bodyPr anchor="ctr">
            <a:noAutofit/>
          </a:bodyPr>
          <a:lstStyle>
            <a:lvl1pPr marL="0" indent="0">
              <a:buNone/>
              <a:defRPr sz="1001"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0C66D3B3-FEEA-8831-7862-35C796B21286}"/>
              </a:ext>
            </a:extLst>
          </p:cNvPr>
          <p:cNvPicPr>
            <a:picLocks noChangeAspect="1"/>
          </p:cNvPicPr>
          <p:nvPr userDrawn="1"/>
        </p:nvPicPr>
        <p:blipFill>
          <a:blip r:embed="rId5"/>
          <a:srcRect/>
          <a:stretch/>
        </p:blipFill>
        <p:spPr>
          <a:xfrm>
            <a:off x="529486" y="194014"/>
            <a:ext cx="2205244" cy="1103357"/>
          </a:xfrm>
          <a:prstGeom prst="rect">
            <a:avLst/>
          </a:prstGeom>
        </p:spPr>
      </p:pic>
      <p:sp>
        <p:nvSpPr>
          <p:cNvPr id="2" name="Edit title">
            <a:extLst>
              <a:ext uri="{FF2B5EF4-FFF2-40B4-BE49-F238E27FC236}">
                <a16:creationId xmlns:a16="http://schemas.microsoft.com/office/drawing/2014/main" id="{EE3A4918-31A5-3057-A1A1-359CEDEBBA03}"/>
              </a:ext>
            </a:extLst>
          </p:cNvPr>
          <p:cNvSpPr txBox="1">
            <a:spLocks noGrp="1"/>
          </p:cNvSpPr>
          <p:nvPr>
            <p:ph type="title" hasCustomPrompt="1"/>
          </p:nvPr>
        </p:nvSpPr>
        <p:spPr>
          <a:xfrm>
            <a:off x="635798" y="3005594"/>
            <a:ext cx="5819867" cy="769442"/>
          </a:xfrm>
          <a:prstGeom prst="rect">
            <a:avLst/>
          </a:prstGeom>
        </p:spPr>
        <p:txBody>
          <a:bodyPr lIns="0" tIns="0" rIns="0" bIns="0"/>
          <a:lstStyle>
            <a:lvl1pPr>
              <a:defRPr sz="4400" b="1" i="0">
                <a:solidFill>
                  <a:srgbClr val="FFFFFF"/>
                </a:solidFill>
                <a:latin typeface="Equip Extended ExtraBold" panose="02000503000000020004" pitchFamily="2" charset="0"/>
              </a:defRPr>
            </a:lvl1pPr>
          </a:lstStyle>
          <a:p>
            <a:r>
              <a:rPr dirty="0"/>
              <a:t>Edit title</a:t>
            </a:r>
          </a:p>
        </p:txBody>
      </p:sp>
      <p:sp>
        <p:nvSpPr>
          <p:cNvPr id="4" name="Text Placeholder 7">
            <a:extLst>
              <a:ext uri="{FF2B5EF4-FFF2-40B4-BE49-F238E27FC236}">
                <a16:creationId xmlns:a16="http://schemas.microsoft.com/office/drawing/2014/main" id="{CCC8A03C-D096-C2EA-9233-43CEF122E6E7}"/>
              </a:ext>
            </a:extLst>
          </p:cNvPr>
          <p:cNvSpPr>
            <a:spLocks noGrp="1"/>
          </p:cNvSpPr>
          <p:nvPr>
            <p:ph type="body" sz="quarter" idx="12" hasCustomPrompt="1"/>
          </p:nvPr>
        </p:nvSpPr>
        <p:spPr>
          <a:xfrm>
            <a:off x="639389" y="3954696"/>
            <a:ext cx="6271778"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1305462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1_Section Small Title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B74721-0C33-181F-7E73-9F51509C832F}"/>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5" name="Picture 4">
            <a:extLst>
              <a:ext uri="{FF2B5EF4-FFF2-40B4-BE49-F238E27FC236}">
                <a16:creationId xmlns:a16="http://schemas.microsoft.com/office/drawing/2014/main" id="{57EFA16C-1ED7-FA3A-0FB0-6FA543062B3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6599" r="-47656"/>
          <a:stretch/>
        </p:blipFill>
        <p:spPr>
          <a:xfrm flipH="1">
            <a:off x="4379497" y="930442"/>
            <a:ext cx="7812505"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9" y="5876517"/>
            <a:ext cx="6271778"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6" y="2631134"/>
            <a:ext cx="6273916" cy="1446550"/>
          </a:xfrm>
          <a:prstGeom prst="rect">
            <a:avLst/>
          </a:prstGeom>
        </p:spPr>
        <p:txBody>
          <a:bodyPr wrap="square"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9" y="4282602"/>
            <a:ext cx="6271778"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2" name="Picture 1">
            <a:extLst>
              <a:ext uri="{FF2B5EF4-FFF2-40B4-BE49-F238E27FC236}">
                <a16:creationId xmlns:a16="http://schemas.microsoft.com/office/drawing/2014/main" id="{D7E20A66-98BA-9001-E0E6-D69BE4DF6670}"/>
              </a:ext>
            </a:extLst>
          </p:cNvPr>
          <p:cNvPicPr>
            <a:picLocks noChangeAspect="1"/>
          </p:cNvPicPr>
          <p:nvPr userDrawn="1"/>
        </p:nvPicPr>
        <p:blipFill>
          <a:blip r:embed="rId3"/>
          <a:srcRect/>
          <a:stretch/>
        </p:blipFill>
        <p:spPr>
          <a:xfrm>
            <a:off x="529486" y="194014"/>
            <a:ext cx="2205244" cy="1103357"/>
          </a:xfrm>
          <a:prstGeom prst="rect">
            <a:avLst/>
          </a:prstGeom>
        </p:spPr>
      </p:pic>
    </p:spTree>
    <p:extLst>
      <p:ext uri="{BB962C8B-B14F-4D97-AF65-F5344CB8AC3E}">
        <p14:creationId xmlns:p14="http://schemas.microsoft.com/office/powerpoint/2010/main" val="6322855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507028"/>
            <a:ext cx="10866510" cy="3073525"/>
          </a:xfrm>
          <a:prstGeom prst="rect">
            <a:avLst/>
          </a:prstGeom>
        </p:spPr>
        <p:txBody>
          <a:bodyPr wrap="square" tIns="72000" numCol="3" spcCol="720000" anchor="t">
            <a:spAutoFit/>
          </a:bodyPr>
          <a:lstStyle>
            <a:lvl1pPr marL="0" indent="0">
              <a:lnSpc>
                <a:spcPct val="100000"/>
              </a:lnSpc>
              <a:spcBef>
                <a:spcPts val="0"/>
              </a:spcBef>
              <a:buFont typeface="+mj-lt"/>
              <a:buNone/>
              <a:defRPr sz="1000" b="0" i="0">
                <a:solidFill>
                  <a:schemeClr val="tx2"/>
                </a:solidFill>
                <a:latin typeface="Equip Light" panose="0200050300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2106037"/>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paragraph headline</a:t>
            </a:r>
            <a:endParaRPr lang="en-PT" dirty="0"/>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128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1297368"/>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AF947AAE-FA9F-13EB-00C3-F15D18C4C55F}"/>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42935408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329262"/>
            <a:ext cx="3420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28271"/>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329262"/>
            <a:ext cx="3420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928271"/>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329262"/>
            <a:ext cx="3420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928271"/>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1258800"/>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EF7122E7-FF9F-86E0-723F-D8593E1B3862}"/>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40642873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400703"/>
            <a:ext cx="5148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9971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400703"/>
            <a:ext cx="5148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99971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1273086"/>
            <a:ext cx="514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6553C13E-1F09-EF0A-04BB-A08AA7053DC2}"/>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38457259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Section Green">
    <p:bg>
      <p:bgPr>
        <a:solidFill>
          <a:schemeClr val="bg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DD9781A-8572-0687-F434-6BE618644CCD}"/>
              </a:ext>
            </a:extLst>
          </p:cNvPr>
          <p:cNvSpPr/>
          <p:nvPr userDrawn="1"/>
        </p:nvSpPr>
        <p:spPr>
          <a:xfrm>
            <a:off x="0" y="2579933"/>
            <a:ext cx="12192000" cy="4278067"/>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4" name="Body Level One…">
            <a:extLst>
              <a:ext uri="{FF2B5EF4-FFF2-40B4-BE49-F238E27FC236}">
                <a16:creationId xmlns:a16="http://schemas.microsoft.com/office/drawing/2014/main" id="{EC923DE6-E2BC-6B14-DE2E-A5F5ED921301}"/>
              </a:ext>
            </a:extLst>
          </p:cNvPr>
          <p:cNvSpPr txBox="1">
            <a:spLocks noGrp="1"/>
          </p:cNvSpPr>
          <p:nvPr>
            <p:ph type="body" sz="quarter" idx="1" hasCustomPrompt="1"/>
          </p:nvPr>
        </p:nvSpPr>
        <p:spPr>
          <a:xfrm>
            <a:off x="622212" y="2808646"/>
            <a:ext cx="8139822" cy="334314"/>
          </a:xfrm>
          <a:prstGeom prst="rect">
            <a:avLst/>
          </a:prstGeom>
        </p:spPr>
        <p:txBody>
          <a:bodyPr/>
          <a:lstStyle>
            <a:lvl1pPr marL="0" indent="0">
              <a:buClrTx/>
              <a:buSzTx/>
              <a:buFontTx/>
              <a:buNone/>
              <a:defRPr sz="1400" b="1">
                <a:latin typeface="Equip" panose="02000503030000020004" pitchFamily="2" charset="0"/>
                <a:ea typeface="Equip" panose="02000503030000020004" pitchFamily="2" charset="0"/>
                <a:cs typeface="Equip" panose="02000503030000020004" pitchFamily="2" charset="0"/>
                <a:sym typeface="EquipExtended-Bold"/>
              </a:defRPr>
            </a:lvl1pPr>
            <a:lvl2pPr marL="635000" indent="-177800">
              <a:buClrTx/>
              <a:buFontTx/>
              <a:defRPr sz="1400" b="1">
                <a:latin typeface="Equip" panose="02000503030000020004" pitchFamily="2" charset="0"/>
                <a:ea typeface="Equip" panose="02000503030000020004" pitchFamily="2" charset="0"/>
                <a:cs typeface="Equip" panose="02000503030000020004" pitchFamily="2" charset="0"/>
                <a:sym typeface="EquipExtended-Bold"/>
              </a:defRPr>
            </a:lvl2pPr>
            <a:lvl3pPr marL="1114425" indent="-200025">
              <a:buClrTx/>
              <a:buFontTx/>
              <a:defRPr sz="1400" b="1">
                <a:latin typeface="Equip" panose="02000503030000020004" pitchFamily="2" charset="0"/>
                <a:ea typeface="Equip" panose="02000503030000020004" pitchFamily="2" charset="0"/>
                <a:cs typeface="Equip" panose="02000503030000020004" pitchFamily="2" charset="0"/>
                <a:sym typeface="EquipExtended-Bold"/>
              </a:defRPr>
            </a:lvl3pPr>
            <a:lvl4pPr marL="1600200" indent="-228600">
              <a:buClrTx/>
              <a:buFontTx/>
              <a:defRPr sz="1400" b="1">
                <a:latin typeface="Equip" panose="02000503030000020004" pitchFamily="2" charset="0"/>
                <a:ea typeface="Equip" panose="02000503030000020004" pitchFamily="2" charset="0"/>
                <a:cs typeface="Equip" panose="02000503030000020004" pitchFamily="2" charset="0"/>
                <a:sym typeface="EquipExtended-Bold"/>
              </a:defRPr>
            </a:lvl4pPr>
            <a:lvl5pPr marL="2095500" indent="-266700">
              <a:buClrTx/>
              <a:buFontTx/>
              <a:defRPr sz="1400" b="1">
                <a:latin typeface="Equip" panose="02000503030000020004" pitchFamily="2" charset="0"/>
                <a:ea typeface="Equip" panose="02000503030000020004" pitchFamily="2" charset="0"/>
                <a:cs typeface="Equip" panose="02000503030000020004" pitchFamily="2" charset="0"/>
                <a:sym typeface="EquipExtended-Bold"/>
              </a:defRPr>
            </a:lvl5pPr>
          </a:lstStyle>
          <a:p>
            <a:r>
              <a:rPr dirty="0"/>
              <a:t>Edit description</a:t>
            </a:r>
          </a:p>
          <a:p>
            <a:pPr lvl="1"/>
            <a:endParaRPr dirty="0"/>
          </a:p>
          <a:p>
            <a:pPr lvl="2"/>
            <a:endParaRPr dirty="0"/>
          </a:p>
          <a:p>
            <a:pPr lvl="3"/>
            <a:endParaRPr dirty="0"/>
          </a:p>
          <a:p>
            <a:pPr lvl="4"/>
            <a:endParaRPr dirty="0"/>
          </a:p>
        </p:txBody>
      </p:sp>
      <p:sp>
        <p:nvSpPr>
          <p:cNvPr id="5" name="Edit title">
            <a:extLst>
              <a:ext uri="{FF2B5EF4-FFF2-40B4-BE49-F238E27FC236}">
                <a16:creationId xmlns:a16="http://schemas.microsoft.com/office/drawing/2014/main" id="{94273B28-167D-0083-FF1E-ED633A96B26E}"/>
              </a:ext>
            </a:extLst>
          </p:cNvPr>
          <p:cNvSpPr txBox="1">
            <a:spLocks noGrp="1"/>
          </p:cNvSpPr>
          <p:nvPr>
            <p:ph type="title" hasCustomPrompt="1"/>
          </p:nvPr>
        </p:nvSpPr>
        <p:spPr>
          <a:xfrm>
            <a:off x="626398" y="481124"/>
            <a:ext cx="8135637" cy="734424"/>
          </a:xfrm>
          <a:prstGeom prst="rect">
            <a:avLst/>
          </a:prstGeom>
        </p:spPr>
        <p:txBody>
          <a:bodyPr anchor="t"/>
          <a:lstStyle>
            <a:lvl1pPr>
              <a:defRPr sz="40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6" name="Text Placeholder 7">
            <a:extLst>
              <a:ext uri="{FF2B5EF4-FFF2-40B4-BE49-F238E27FC236}">
                <a16:creationId xmlns:a16="http://schemas.microsoft.com/office/drawing/2014/main" id="{F145A188-5D2B-5257-BF80-2D03304C8687}"/>
              </a:ext>
            </a:extLst>
          </p:cNvPr>
          <p:cNvSpPr>
            <a:spLocks noGrp="1"/>
          </p:cNvSpPr>
          <p:nvPr>
            <p:ph type="body" sz="quarter" idx="21" hasCustomPrompt="1"/>
          </p:nvPr>
        </p:nvSpPr>
        <p:spPr>
          <a:xfrm>
            <a:off x="626401" y="1297367"/>
            <a:ext cx="4330801" cy="395871"/>
          </a:xfrm>
          <a:prstGeom prst="rect">
            <a:avLst/>
          </a:prstGeom>
        </p:spPr>
        <p:txBody>
          <a:bodyPr/>
          <a:lstStyle>
            <a:lvl1pPr marL="0" indent="0">
              <a:buClrTx/>
              <a:buSzTx/>
              <a:buFontTx/>
              <a:buNone/>
              <a:defRPr sz="1800">
                <a:solidFill>
                  <a:schemeClr val="accent1"/>
                </a:solidFill>
              </a:defRPr>
            </a:lvl1pPr>
          </a:lstStyle>
          <a:p>
            <a:r>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F5B486C-03F7-9E1F-AC06-F3308346C5D6}"/>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40072080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ext Section Dark">
    <p:bg>
      <p:bgPr>
        <a:solidFill>
          <a:schemeClr val="bg1"/>
        </a:solidFill>
        <a:effectLst/>
      </p:bgPr>
    </p:bg>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9" name="Body Level One…">
            <a:extLst>
              <a:ext uri="{FF2B5EF4-FFF2-40B4-BE49-F238E27FC236}">
                <a16:creationId xmlns:a16="http://schemas.microsoft.com/office/drawing/2014/main" id="{8A5A1CF0-159F-A5D1-1277-049116151FB1}"/>
              </a:ext>
            </a:extLst>
          </p:cNvPr>
          <p:cNvSpPr txBox="1">
            <a:spLocks noGrp="1"/>
          </p:cNvSpPr>
          <p:nvPr>
            <p:ph type="body" sz="quarter" idx="1" hasCustomPrompt="1"/>
          </p:nvPr>
        </p:nvSpPr>
        <p:spPr>
          <a:xfrm>
            <a:off x="622212" y="1969429"/>
            <a:ext cx="8135638" cy="334314"/>
          </a:xfrm>
          <a:prstGeom prst="rect">
            <a:avLst/>
          </a:prstGeom>
        </p:spPr>
        <p:txBody>
          <a:bodyPr/>
          <a:lstStyle>
            <a:lvl1pPr marL="0" indent="0">
              <a:buClrTx/>
              <a:buSzTx/>
              <a:buFontTx/>
              <a:buNone/>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5000" indent="-177800">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25" indent="-200025">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200" indent="-228600">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500" indent="-266700">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10" name="Edit title">
            <a:extLst>
              <a:ext uri="{FF2B5EF4-FFF2-40B4-BE49-F238E27FC236}">
                <a16:creationId xmlns:a16="http://schemas.microsoft.com/office/drawing/2014/main" id="{8AD2A4CD-8041-2A9C-6A68-8AA0CE30382E}"/>
              </a:ext>
            </a:extLst>
          </p:cNvPr>
          <p:cNvSpPr txBox="1">
            <a:spLocks noGrp="1"/>
          </p:cNvSpPr>
          <p:nvPr>
            <p:ph type="title" hasCustomPrompt="1"/>
          </p:nvPr>
        </p:nvSpPr>
        <p:spPr>
          <a:xfrm>
            <a:off x="626398" y="481124"/>
            <a:ext cx="813563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11" name="Text Placeholder 7">
            <a:extLst>
              <a:ext uri="{FF2B5EF4-FFF2-40B4-BE49-F238E27FC236}">
                <a16:creationId xmlns:a16="http://schemas.microsoft.com/office/drawing/2014/main" id="{28CDF77F-8717-C789-AB9C-5861F38F61BA}"/>
              </a:ext>
            </a:extLst>
          </p:cNvPr>
          <p:cNvSpPr>
            <a:spLocks noGrp="1"/>
          </p:cNvSpPr>
          <p:nvPr>
            <p:ph type="body" sz="quarter" idx="21" hasCustomPrompt="1"/>
          </p:nvPr>
        </p:nvSpPr>
        <p:spPr>
          <a:xfrm>
            <a:off x="626401" y="1297367"/>
            <a:ext cx="4330801" cy="395871"/>
          </a:xfrm>
          <a:prstGeom prst="rect">
            <a:avLst/>
          </a:prstGeom>
        </p:spPr>
        <p:txBody>
          <a:bodyPr/>
          <a:lstStyle>
            <a:lvl1pPr marL="0" indent="0">
              <a:buClrTx/>
              <a:buSzTx/>
              <a:buFontTx/>
              <a:buNone/>
              <a:defRPr sz="1800" b="0" i="0">
                <a:solidFill>
                  <a:schemeClr val="accent1"/>
                </a:solidFill>
                <a:latin typeface="Equip Extended Light" panose="02000503000000020004" pitchFamily="2" charset="0"/>
              </a:defRPr>
            </a:lvl1pPr>
          </a:lstStyle>
          <a:p>
            <a:r>
              <a:rPr dirty="0"/>
              <a:t>Edit subtitle</a:t>
            </a:r>
          </a:p>
        </p:txBody>
      </p:sp>
      <p:sp>
        <p:nvSpPr>
          <p:cNvPr id="12" name="Text Placeholder 7">
            <a:extLst>
              <a:ext uri="{FF2B5EF4-FFF2-40B4-BE49-F238E27FC236}">
                <a16:creationId xmlns:a16="http://schemas.microsoft.com/office/drawing/2014/main" id="{BB59B42D-3F2C-62F0-96AE-7A6EFD4AA85B}"/>
              </a:ext>
            </a:extLst>
          </p:cNvPr>
          <p:cNvSpPr>
            <a:spLocks noGrp="1"/>
          </p:cNvSpPr>
          <p:nvPr>
            <p:ph type="body" sz="quarter" idx="22" hasCustomPrompt="1"/>
          </p:nvPr>
        </p:nvSpPr>
        <p:spPr>
          <a:xfrm>
            <a:off x="626401" y="5876514"/>
            <a:ext cx="10862324" cy="498476"/>
          </a:xfrm>
          <a:prstGeom prst="rect">
            <a:avLst/>
          </a:prstGeom>
        </p:spPr>
        <p:txBody>
          <a:bodyPr anchor="ctr"/>
          <a:lstStyle>
            <a:lvl1pPr marL="0" indent="0">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2" name="Picture 1">
            <a:extLst>
              <a:ext uri="{FF2B5EF4-FFF2-40B4-BE49-F238E27FC236}">
                <a16:creationId xmlns:a16="http://schemas.microsoft.com/office/drawing/2014/main" id="{9123A485-5A2C-ED21-15DE-83C229AF2C29}"/>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26589539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Pictures Right">
    <p:bg>
      <p:bgPr>
        <a:solidFill>
          <a:schemeClr val="bg1"/>
        </a:solidFill>
        <a:effectLst/>
      </p:bgPr>
    </p:bg>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2" name="Body Level One…">
            <a:extLst>
              <a:ext uri="{FF2B5EF4-FFF2-40B4-BE49-F238E27FC236}">
                <a16:creationId xmlns:a16="http://schemas.microsoft.com/office/drawing/2014/main" id="{526D53D2-8316-127F-377D-88751A4480A5}"/>
              </a:ext>
            </a:extLst>
          </p:cNvPr>
          <p:cNvSpPr txBox="1">
            <a:spLocks noGrp="1"/>
          </p:cNvSpPr>
          <p:nvPr>
            <p:ph type="body" sz="quarter" idx="1" hasCustomPrompt="1"/>
          </p:nvPr>
        </p:nvSpPr>
        <p:spPr>
          <a:xfrm>
            <a:off x="622214" y="2435070"/>
            <a:ext cx="4330801" cy="334314"/>
          </a:xfrm>
          <a:prstGeom prst="rect">
            <a:avLst/>
          </a:prstGeom>
        </p:spPr>
        <p:txBody>
          <a:bodyPr/>
          <a:lstStyle>
            <a:lvl1pPr marL="0" indent="0">
              <a:buClrTx/>
              <a:buSzTx/>
              <a:buFontTx/>
              <a:buNone/>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5000" indent="-177800">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25" indent="-200025">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200" indent="-228600">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500" indent="-266700">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4" name="Edit title">
            <a:extLst>
              <a:ext uri="{FF2B5EF4-FFF2-40B4-BE49-F238E27FC236}">
                <a16:creationId xmlns:a16="http://schemas.microsoft.com/office/drawing/2014/main" id="{7AC92900-9411-6B4D-F67F-98F1B3FA1A8D}"/>
              </a:ext>
            </a:extLst>
          </p:cNvPr>
          <p:cNvSpPr txBox="1">
            <a:spLocks noGrp="1"/>
          </p:cNvSpPr>
          <p:nvPr>
            <p:ph type="title" hasCustomPrompt="1"/>
          </p:nvPr>
        </p:nvSpPr>
        <p:spPr>
          <a:xfrm>
            <a:off x="626399" y="481124"/>
            <a:ext cx="432661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5" name="Text Placeholder 7">
            <a:extLst>
              <a:ext uri="{FF2B5EF4-FFF2-40B4-BE49-F238E27FC236}">
                <a16:creationId xmlns:a16="http://schemas.microsoft.com/office/drawing/2014/main" id="{B70428C9-953D-7918-C7BA-A000129BF6FC}"/>
              </a:ext>
            </a:extLst>
          </p:cNvPr>
          <p:cNvSpPr>
            <a:spLocks noGrp="1"/>
          </p:cNvSpPr>
          <p:nvPr>
            <p:ph type="body" sz="quarter" idx="21" hasCustomPrompt="1"/>
          </p:nvPr>
        </p:nvSpPr>
        <p:spPr>
          <a:xfrm>
            <a:off x="626401" y="1429439"/>
            <a:ext cx="4330801" cy="395870"/>
          </a:xfrm>
          <a:prstGeom prst="rect">
            <a:avLst/>
          </a:prstGeom>
        </p:spPr>
        <p:txBody>
          <a:bodyPr/>
          <a:lstStyle>
            <a:lvl1pPr marL="0" indent="0">
              <a:buClrTx/>
              <a:buSzTx/>
              <a:buFontTx/>
              <a:buNone/>
              <a:defRPr sz="1800" b="0" i="0">
                <a:solidFill>
                  <a:schemeClr val="accent1"/>
                </a:solidFill>
                <a:latin typeface="Equip Extended Light" panose="02000503000000020004" pitchFamily="2" charset="0"/>
              </a:defRPr>
            </a:lvl1pPr>
          </a:lstStyle>
          <a:p>
            <a:r>
              <a:rPr dirty="0"/>
              <a:t>Edit subtitle</a:t>
            </a:r>
          </a:p>
        </p:txBody>
      </p:sp>
      <p:sp>
        <p:nvSpPr>
          <p:cNvPr id="6" name="Rectangle 8">
            <a:extLst>
              <a:ext uri="{FF2B5EF4-FFF2-40B4-BE49-F238E27FC236}">
                <a16:creationId xmlns:a16="http://schemas.microsoft.com/office/drawing/2014/main" id="{04821314-0C34-2886-6F30-9D3DF9652BF2}"/>
              </a:ext>
            </a:extLst>
          </p:cNvPr>
          <p:cNvSpPr/>
          <p:nvPr userDrawn="1"/>
        </p:nvSpPr>
        <p:spPr>
          <a:xfrm>
            <a:off x="9054880" y="5207265"/>
            <a:ext cx="3064764" cy="1650734"/>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4" name="Picture Placeholder 13">
            <a:extLst>
              <a:ext uri="{FF2B5EF4-FFF2-40B4-BE49-F238E27FC236}">
                <a16:creationId xmlns:a16="http://schemas.microsoft.com/office/drawing/2014/main" id="{B3068393-147C-8619-79D1-F7B47D63CAFB}"/>
              </a:ext>
            </a:extLst>
          </p:cNvPr>
          <p:cNvSpPr>
            <a:spLocks noGrp="1"/>
          </p:cNvSpPr>
          <p:nvPr>
            <p:ph type="pic" sz="quarter" idx="33"/>
          </p:nvPr>
        </p:nvSpPr>
        <p:spPr>
          <a:xfrm>
            <a:off x="5912185" y="3472117"/>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5" name="Picture Placeholder 13">
            <a:extLst>
              <a:ext uri="{FF2B5EF4-FFF2-40B4-BE49-F238E27FC236}">
                <a16:creationId xmlns:a16="http://schemas.microsoft.com/office/drawing/2014/main" id="{D55E5078-597C-5DF0-ED9B-AE5F4D235DDD}"/>
              </a:ext>
            </a:extLst>
          </p:cNvPr>
          <p:cNvSpPr>
            <a:spLocks noGrp="1"/>
          </p:cNvSpPr>
          <p:nvPr>
            <p:ph type="pic" sz="quarter" idx="34"/>
          </p:nvPr>
        </p:nvSpPr>
        <p:spPr>
          <a:xfrm>
            <a:off x="5912185" y="948"/>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6" name="Picture Placeholder 13">
            <a:extLst>
              <a:ext uri="{FF2B5EF4-FFF2-40B4-BE49-F238E27FC236}">
                <a16:creationId xmlns:a16="http://schemas.microsoft.com/office/drawing/2014/main" id="{A7E828CE-C7EF-BFFA-2407-597E114C23C0}"/>
              </a:ext>
            </a:extLst>
          </p:cNvPr>
          <p:cNvSpPr>
            <a:spLocks noGrp="1"/>
          </p:cNvSpPr>
          <p:nvPr>
            <p:ph type="pic" sz="quarter" idx="35"/>
          </p:nvPr>
        </p:nvSpPr>
        <p:spPr>
          <a:xfrm>
            <a:off x="9054881" y="1740971"/>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pic>
        <p:nvPicPr>
          <p:cNvPr id="7" name="Picture 6">
            <a:extLst>
              <a:ext uri="{FF2B5EF4-FFF2-40B4-BE49-F238E27FC236}">
                <a16:creationId xmlns:a16="http://schemas.microsoft.com/office/drawing/2014/main" id="{C4687287-6C93-F352-69BF-FF1080FD8EDD}"/>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34381259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iddle Green Section">
    <p:bg>
      <p:bgPr>
        <a:solidFill>
          <a:schemeClr val="bg1"/>
        </a:solidFill>
        <a:effectLst/>
      </p:bgPr>
    </p:bg>
    <p:spTree>
      <p:nvGrpSpPr>
        <p:cNvPr id="1" name=""/>
        <p:cNvGrpSpPr/>
        <p:nvPr/>
      </p:nvGrpSpPr>
      <p:grpSpPr>
        <a:xfrm>
          <a:off x="0" y="0"/>
          <a:ext cx="0" cy="0"/>
          <a:chOff x="0" y="0"/>
          <a:chExt cx="0" cy="0"/>
        </a:xfrm>
      </p:grpSpPr>
      <p:sp>
        <p:nvSpPr>
          <p:cNvPr id="7" name="Edit title">
            <a:extLst>
              <a:ext uri="{FF2B5EF4-FFF2-40B4-BE49-F238E27FC236}">
                <a16:creationId xmlns:a16="http://schemas.microsoft.com/office/drawing/2014/main" id="{B4524133-A97E-79F8-EA50-7C75376B170A}"/>
              </a:ext>
            </a:extLst>
          </p:cNvPr>
          <p:cNvSpPr txBox="1">
            <a:spLocks noGrp="1"/>
          </p:cNvSpPr>
          <p:nvPr>
            <p:ph type="title" hasCustomPrompt="1"/>
          </p:nvPr>
        </p:nvSpPr>
        <p:spPr>
          <a:xfrm>
            <a:off x="626398" y="481124"/>
            <a:ext cx="3021578" cy="734424"/>
          </a:xfrm>
          <a:prstGeom prst="rect">
            <a:avLst/>
          </a:prstGeom>
        </p:spPr>
        <p:txBody>
          <a:bodyPr anchor="t"/>
          <a:lstStyle>
            <a:lvl1pPr>
              <a:defRPr sz="40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9" name="Body Level One…">
            <a:extLst>
              <a:ext uri="{FF2B5EF4-FFF2-40B4-BE49-F238E27FC236}">
                <a16:creationId xmlns:a16="http://schemas.microsoft.com/office/drawing/2014/main" id="{8714BC6E-362D-F435-24FD-721ABA062F4F}"/>
              </a:ext>
            </a:extLst>
          </p:cNvPr>
          <p:cNvSpPr txBox="1">
            <a:spLocks noGrp="1"/>
          </p:cNvSpPr>
          <p:nvPr>
            <p:ph type="body" sz="quarter" idx="1" hasCustomPrompt="1"/>
          </p:nvPr>
        </p:nvSpPr>
        <p:spPr>
          <a:xfrm>
            <a:off x="626401" y="2240644"/>
            <a:ext cx="3021578" cy="365092"/>
          </a:xfrm>
          <a:prstGeom prst="rect">
            <a:avLst/>
          </a:prstGeom>
        </p:spPr>
        <p:txBody>
          <a:bodyPr/>
          <a:lstStyle>
            <a:lvl1pPr marL="0" indent="0">
              <a:buClrTx/>
              <a:buSzTx/>
              <a:buFontTx/>
              <a:buNone/>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60400" indent="-203200">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43000" indent="-228600">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32857" indent="-261257">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133600" indent="-304800">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subtitle</a:t>
            </a:r>
          </a:p>
          <a:p>
            <a:pPr lvl="1"/>
            <a:endParaRPr dirty="0"/>
          </a:p>
          <a:p>
            <a:pPr lvl="2"/>
            <a:endParaRPr dirty="0"/>
          </a:p>
          <a:p>
            <a:pPr lvl="3"/>
            <a:endParaRPr dirty="0"/>
          </a:p>
          <a:p>
            <a:pPr lvl="4"/>
            <a:endParaRPr dirty="0"/>
          </a:p>
        </p:txBody>
      </p:sp>
      <p:sp>
        <p:nvSpPr>
          <p:cNvPr id="10" name="Rectangle 2">
            <a:extLst>
              <a:ext uri="{FF2B5EF4-FFF2-40B4-BE49-F238E27FC236}">
                <a16:creationId xmlns:a16="http://schemas.microsoft.com/office/drawing/2014/main" id="{95020581-559C-7EC0-B719-384F19DA4AF6}"/>
              </a:ext>
            </a:extLst>
          </p:cNvPr>
          <p:cNvSpPr/>
          <p:nvPr userDrawn="1"/>
        </p:nvSpPr>
        <p:spPr>
          <a:xfrm>
            <a:off x="4122820" y="2344814"/>
            <a:ext cx="3946359" cy="4513186"/>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1" name="Text Placeholder 7">
            <a:extLst>
              <a:ext uri="{FF2B5EF4-FFF2-40B4-BE49-F238E27FC236}">
                <a16:creationId xmlns:a16="http://schemas.microsoft.com/office/drawing/2014/main" id="{D6541F1E-E3F0-DACA-682A-7D19F4F8F89D}"/>
              </a:ext>
            </a:extLst>
          </p:cNvPr>
          <p:cNvSpPr>
            <a:spLocks noGrp="1"/>
          </p:cNvSpPr>
          <p:nvPr>
            <p:ph type="body" sz="quarter" idx="21" hasCustomPrompt="1"/>
          </p:nvPr>
        </p:nvSpPr>
        <p:spPr>
          <a:xfrm>
            <a:off x="8332050" y="2344815"/>
            <a:ext cx="3361678" cy="334314"/>
          </a:xfrm>
          <a:prstGeom prst="rect">
            <a:avLst/>
          </a:prstGeom>
        </p:spPr>
        <p:txBody>
          <a:bodyPr/>
          <a:lstStyle>
            <a:lvl1pPr marL="0" indent="0">
              <a:buClrTx/>
              <a:buSzTx/>
              <a:buFontTx/>
              <a:buNone/>
              <a:defRPr sz="14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description</a:t>
            </a:r>
          </a:p>
        </p:txBody>
      </p:sp>
      <p:sp>
        <p:nvSpPr>
          <p:cNvPr id="12" name="Picture 5">
            <a:extLst>
              <a:ext uri="{FF2B5EF4-FFF2-40B4-BE49-F238E27FC236}">
                <a16:creationId xmlns:a16="http://schemas.microsoft.com/office/drawing/2014/main" id="{A81EC4EF-75EA-6AD2-0411-EE96CD0D9DE8}"/>
              </a:ext>
            </a:extLst>
          </p:cNvPr>
          <p:cNvSpPr/>
          <p:nvPr userDrawn="1"/>
        </p:nvSpPr>
        <p:spPr>
          <a:xfrm>
            <a:off x="11137534" y="194011"/>
            <a:ext cx="730690" cy="1103357"/>
          </a:xfrm>
          <a:prstGeom prst="rect">
            <a:avLst/>
          </a:prstGeom>
          <a:ln w="12700">
            <a:miter lim="400000"/>
          </a:ln>
        </p:spPr>
        <p:txBody>
          <a:bodyPr lIns="45719" rIns="45719" anchor="ctr"/>
          <a:lstStyle/>
          <a:p>
            <a:endParaRPr/>
          </a:p>
        </p:txBody>
      </p:sp>
      <p:pic>
        <p:nvPicPr>
          <p:cNvPr id="2" name="Picture 1">
            <a:extLst>
              <a:ext uri="{FF2B5EF4-FFF2-40B4-BE49-F238E27FC236}">
                <a16:creationId xmlns:a16="http://schemas.microsoft.com/office/drawing/2014/main" id="{074412E1-DDAB-5BBA-9FF7-89BD67C512DA}"/>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29718891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18092-63B3-6D55-3745-98D6A91DBA59}"/>
              </a:ext>
            </a:extLst>
          </p:cNvPr>
          <p:cNvSpPr/>
          <p:nvPr userDrawn="1"/>
        </p:nvSpPr>
        <p:spPr>
          <a:xfrm>
            <a:off x="6791254" y="0"/>
            <a:ext cx="5400746"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55370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757554"/>
            <a:ext cx="5455376"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3198944"/>
            <a:ext cx="5455376" cy="303536"/>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F6FE769-D671-BDD4-5CB4-3251302A2C31}"/>
              </a:ext>
            </a:extLst>
          </p:cNvPr>
          <p:cNvPicPr>
            <a:picLocks noChangeAspect="1"/>
          </p:cNvPicPr>
          <p:nvPr userDrawn="1"/>
        </p:nvPicPr>
        <p:blipFill>
          <a:blip r:embed="rId2"/>
          <a:srcRect/>
          <a:stretch/>
        </p:blipFill>
        <p:spPr>
          <a:xfrm>
            <a:off x="291750" y="426821"/>
            <a:ext cx="852789" cy="637737"/>
          </a:xfrm>
          <a:prstGeom prst="rect">
            <a:avLst/>
          </a:prstGeom>
        </p:spPr>
      </p:pic>
    </p:spTree>
    <p:extLst>
      <p:ext uri="{BB962C8B-B14F-4D97-AF65-F5344CB8AC3E}">
        <p14:creationId xmlns:p14="http://schemas.microsoft.com/office/powerpoint/2010/main" val="24714114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3_Grid 2 Photos Panel Righ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5AFA3-53B4-FA55-0433-1A428F04EB8C}"/>
              </a:ext>
            </a:extLst>
          </p:cNvPr>
          <p:cNvSpPr/>
          <p:nvPr userDrawn="1"/>
        </p:nvSpPr>
        <p:spPr>
          <a:xfrm>
            <a:off x="6253198" y="0"/>
            <a:ext cx="5938802"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38807037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6_Grid 3 Photos Panel Righ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41213-5DA2-0CAE-EB0E-F5A05ABE060D}"/>
              </a:ext>
            </a:extLst>
          </p:cNvPr>
          <p:cNvSpPr/>
          <p:nvPr userDrawn="1"/>
        </p:nvSpPr>
        <p:spPr>
          <a:xfrm>
            <a:off x="0" y="0"/>
            <a:ext cx="4032675"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4"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57394"/>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46729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2_Section Small Titl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E1F9BF-9FCD-E664-C99C-151324B249FE}"/>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5" name="Picture 4">
            <a:extLst>
              <a:ext uri="{FF2B5EF4-FFF2-40B4-BE49-F238E27FC236}">
                <a16:creationId xmlns:a16="http://schemas.microsoft.com/office/drawing/2014/main" id="{3E0343E5-A80B-9A0F-F116-031474E728D9}"/>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3" y="1950706"/>
            <a:ext cx="5419033" cy="4907297"/>
          </a:xfrm>
          <a:prstGeom prst="rect">
            <a:avLst/>
          </a:prstGeom>
        </p:spPr>
      </p:pic>
      <p:pic>
        <p:nvPicPr>
          <p:cNvPr id="14" name="Picture 13">
            <a:extLst>
              <a:ext uri="{FF2B5EF4-FFF2-40B4-BE49-F238E27FC236}">
                <a16:creationId xmlns:a16="http://schemas.microsoft.com/office/drawing/2014/main" id="{E868430F-6A1E-C416-C16D-3F43BE9728AC}"/>
              </a:ext>
            </a:extLst>
          </p:cNvPr>
          <p:cNvPicPr>
            <a:picLocks noChangeAspect="1"/>
          </p:cNvPicPr>
          <p:nvPr userDrawn="1"/>
        </p:nvPicPr>
        <p:blipFill rotWithShape="1">
          <a:blip r:embed="rId3" cstate="email">
            <a:alphaModFix amt="38000"/>
            <a:extLst>
              <a:ext uri="{28A0092B-C50C-407E-A947-70E740481C1C}">
                <a14:useLocalDpi xmlns:a14="http://schemas.microsoft.com/office/drawing/2010/main"/>
              </a:ext>
            </a:extLst>
          </a:blip>
          <a:srcRect l="2195" t="1" r="35606" b="42240"/>
          <a:stretch/>
        </p:blipFill>
        <p:spPr>
          <a:xfrm>
            <a:off x="8717280" y="3631304"/>
            <a:ext cx="3474720" cy="3226699"/>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9" y="2817313"/>
            <a:ext cx="6840510" cy="769441"/>
          </a:xfrm>
          <a:prstGeom prst="rect">
            <a:avLst/>
          </a:prstGeom>
        </p:spPr>
        <p:txBody>
          <a:bodyPr wrap="square" lIns="72000" anchor="b">
            <a:spAutoFit/>
          </a:bodyPr>
          <a:lstStyle>
            <a:lvl1pPr>
              <a:lnSpc>
                <a:spcPct val="100000"/>
              </a:lnSpc>
              <a:defRPr sz="4400" b="1" i="0">
                <a:solidFill>
                  <a:schemeClr val="bg1"/>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3777469"/>
            <a:ext cx="6838372" cy="462998"/>
          </a:xfrm>
        </p:spPr>
        <p:txBody>
          <a:bodyPr wrap="square" tIns="108000" anchor="t">
            <a:spAutoFit/>
          </a:bodyPr>
          <a:lstStyle>
            <a:lvl1pPr marL="0" indent="0">
              <a:lnSpc>
                <a:spcPct val="100000"/>
              </a:lnSpc>
              <a:buNone/>
              <a:defRPr sz="2000" b="0" i="0">
                <a:solidFill>
                  <a:srgbClr val="47D8AD"/>
                </a:solidFill>
                <a:latin typeface="Equip Extended Light" panose="02000503000000020004" pitchFamily="2" charset="0"/>
              </a:defRPr>
            </a:lvl1pPr>
          </a:lstStyle>
          <a:p>
            <a:pPr lvl="0"/>
            <a:r>
              <a:rPr lang="en-GB" dirty="0"/>
              <a:t>Edit description</a:t>
            </a:r>
          </a:p>
        </p:txBody>
      </p:sp>
      <p:pic>
        <p:nvPicPr>
          <p:cNvPr id="3" name="Picture 2">
            <a:extLst>
              <a:ext uri="{FF2B5EF4-FFF2-40B4-BE49-F238E27FC236}">
                <a16:creationId xmlns:a16="http://schemas.microsoft.com/office/drawing/2014/main" id="{7F08F9BE-5D37-EBE0-E66C-2089E254BB4F}"/>
              </a:ext>
            </a:extLst>
          </p:cNvPr>
          <p:cNvPicPr>
            <a:picLocks noChangeAspect="1"/>
          </p:cNvPicPr>
          <p:nvPr userDrawn="1"/>
        </p:nvPicPr>
        <p:blipFill>
          <a:blip r:embed="rId4"/>
          <a:srcRect/>
          <a:stretch/>
        </p:blipFill>
        <p:spPr>
          <a:xfrm>
            <a:off x="529486" y="194014"/>
            <a:ext cx="2205244" cy="1103357"/>
          </a:xfrm>
          <a:prstGeom prst="rect">
            <a:avLst/>
          </a:prstGeom>
        </p:spPr>
      </p:pic>
      <p:pic>
        <p:nvPicPr>
          <p:cNvPr id="13" name="Picture 12">
            <a:extLst>
              <a:ext uri="{FF2B5EF4-FFF2-40B4-BE49-F238E27FC236}">
                <a16:creationId xmlns:a16="http://schemas.microsoft.com/office/drawing/2014/main" id="{CBF138E3-555A-013A-7782-58323BE0C2B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14492"/>
          <a:stretch/>
        </p:blipFill>
        <p:spPr>
          <a:xfrm>
            <a:off x="6096000" y="930442"/>
            <a:ext cx="6096000"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7"/>
            <a:ext cx="6838372" cy="498475"/>
          </a:xfrm>
        </p:spPr>
        <p:txBody>
          <a:bodyPr anchor="ctr">
            <a:noAutofit/>
          </a:bodyPr>
          <a:lstStyle>
            <a:lvl1pPr marL="0" indent="0">
              <a:buNone/>
              <a:defRPr sz="1001" b="0" i="0">
                <a:solidFill>
                  <a:schemeClr val="bg1"/>
                </a:solidFill>
                <a:latin typeface="Equip Extended Light" panose="02000503000000020004" pitchFamily="2" charset="0"/>
              </a:defRPr>
            </a:lvl1pPr>
          </a:lstStyle>
          <a:p>
            <a:pPr lvl="0"/>
            <a:r>
              <a:rPr lang="en-GB" dirty="0"/>
              <a:t>Edit Footnote</a:t>
            </a:r>
          </a:p>
        </p:txBody>
      </p:sp>
    </p:spTree>
    <p:extLst>
      <p:ext uri="{BB962C8B-B14F-4D97-AF65-F5344CB8AC3E}">
        <p14:creationId xmlns:p14="http://schemas.microsoft.com/office/powerpoint/2010/main" val="394375968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7_Grid 6 Photos Panel Righ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3FED0-624D-6943-0D92-AE1B139F7210}"/>
              </a:ext>
            </a:extLst>
          </p:cNvPr>
          <p:cNvSpPr/>
          <p:nvPr userDrawn="1"/>
        </p:nvSpPr>
        <p:spPr>
          <a:xfrm>
            <a:off x="8096400" y="0"/>
            <a:ext cx="4095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2222843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2_Photo 1 Left Subtitle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965E9-16D5-1571-EEA8-A59DE983B750}"/>
              </a:ext>
            </a:extLst>
          </p:cNvPr>
          <p:cNvSpPr/>
          <p:nvPr userDrawn="1"/>
        </p:nvSpPr>
        <p:spPr>
          <a:xfrm>
            <a:off x="-8878" y="0"/>
            <a:ext cx="5408878"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dirty="0"/>
              <a:t>Click icon to add picture</a:t>
            </a:r>
            <a:endParaRPr lang="en-PT" dirty="0"/>
          </a:p>
        </p:txBody>
      </p:sp>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mn-lt"/>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pic>
        <p:nvPicPr>
          <p:cNvPr id="3" name="Picture 2">
            <a:extLst>
              <a:ext uri="{FF2B5EF4-FFF2-40B4-BE49-F238E27FC236}">
                <a16:creationId xmlns:a16="http://schemas.microsoft.com/office/drawing/2014/main" id="{46BC00DE-DBBE-138B-BACE-87FE319F6FAE}"/>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2986284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_4_Grid 2 Photos Panel Left 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5C6172-2B47-3C3F-E50B-62EDB837CD8F}"/>
              </a:ext>
            </a:extLst>
          </p:cNvPr>
          <p:cNvSpPr/>
          <p:nvPr userDrawn="1"/>
        </p:nvSpPr>
        <p:spPr>
          <a:xfrm>
            <a:off x="0" y="0"/>
            <a:ext cx="5961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3082112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5_Grid 3 Photos Panel Left 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7CBE7-EFF3-6E7B-5600-87EC092473E3}"/>
              </a:ext>
            </a:extLst>
          </p:cNvPr>
          <p:cNvSpPr/>
          <p:nvPr userDrawn="1"/>
        </p:nvSpPr>
        <p:spPr>
          <a:xfrm>
            <a:off x="0" y="0"/>
            <a:ext cx="780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0" y="720000"/>
            <a:ext cx="3398399"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0" y="3574801"/>
            <a:ext cx="3398399"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8475540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8_Grid 6 Photos Panel Left 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ABE0A6-E0EA-94B2-EA86-5B4C8B768F44}"/>
              </a:ext>
            </a:extLst>
          </p:cNvPr>
          <p:cNvSpPr/>
          <p:nvPr userDrawn="1"/>
        </p:nvSpPr>
        <p:spPr>
          <a:xfrm>
            <a:off x="0" y="0"/>
            <a:ext cx="411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899453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2762798"/>
            <a:ext cx="9767782" cy="830997"/>
          </a:xfrm>
          <a:prstGeom prst="rect">
            <a:avLst/>
          </a:prstGeom>
        </p:spPr>
        <p:txBody>
          <a:bodyPr anchor="ctr">
            <a:spAutoFit/>
          </a:bodyPr>
          <a:lstStyle>
            <a:lvl1pPr>
              <a:lnSpc>
                <a:spcPct val="100000"/>
              </a:lnSpc>
              <a:spcBef>
                <a:spcPts val="0"/>
              </a:spcBef>
              <a:defRPr sz="4800" b="0" i="0">
                <a:solidFill>
                  <a:schemeClr val="tx2"/>
                </a:solidFill>
                <a:latin typeface="Equip Extended Medium" panose="02000603000000020004" pitchFamily="2" charset="0"/>
              </a:defRPr>
            </a:lvl1pPr>
          </a:lstStyle>
          <a:p>
            <a:r>
              <a:rPr lang="en-GB" dirty="0"/>
              <a:t>Edit multiline description</a:t>
            </a:r>
            <a:endParaRPr lang="en-PT" dirty="0"/>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4757195" y="5876515"/>
            <a:ext cx="673153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10CEF06E-A10E-059F-387F-4E889B772192}"/>
              </a:ext>
            </a:extLst>
          </p:cNvPr>
          <p:cNvPicPr>
            <a:picLocks noChangeAspect="1"/>
          </p:cNvPicPr>
          <p:nvPr userDrawn="1"/>
        </p:nvPicPr>
        <p:blipFill>
          <a:blip r:embed="rId2"/>
          <a:srcRect/>
          <a:stretch/>
        </p:blipFill>
        <p:spPr>
          <a:xfrm>
            <a:off x="9487748" y="194011"/>
            <a:ext cx="2205244" cy="1103357"/>
          </a:xfrm>
          <a:prstGeom prst="rect">
            <a:avLst/>
          </a:prstGeom>
        </p:spPr>
      </p:pic>
      <p:pic>
        <p:nvPicPr>
          <p:cNvPr id="3" name="r1Artboard 2edsw.pdf">
            <a:extLst>
              <a:ext uri="{FF2B5EF4-FFF2-40B4-BE49-F238E27FC236}">
                <a16:creationId xmlns:a16="http://schemas.microsoft.com/office/drawing/2014/main" id="{5D808F91-34F5-9067-C29D-DB14FE8C7A2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24978"/>
          <a:stretch/>
        </p:blipFill>
        <p:spPr>
          <a:xfrm>
            <a:off x="284473" y="3126059"/>
            <a:ext cx="3731941" cy="3731941"/>
          </a:xfrm>
          <a:prstGeom prst="rect">
            <a:avLst/>
          </a:prstGeom>
          <a:ln w="12700">
            <a:miter lim="400000"/>
          </a:ln>
        </p:spPr>
      </p:pic>
    </p:spTree>
    <p:extLst>
      <p:ext uri="{BB962C8B-B14F-4D97-AF65-F5344CB8AC3E}">
        <p14:creationId xmlns:p14="http://schemas.microsoft.com/office/powerpoint/2010/main" val="20598508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126972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4224759" y="5876515"/>
            <a:ext cx="726396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4C3803A3-0B0B-E1F2-D449-62CDC63C6C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0" y="4329642"/>
            <a:ext cx="3507129" cy="2528357"/>
          </a:xfrm>
          <a:prstGeom prst="rect">
            <a:avLst/>
          </a:prstGeom>
          <a:ln w="12700">
            <a:miter lim="400000"/>
          </a:ln>
        </p:spPr>
      </p:pic>
      <p:pic>
        <p:nvPicPr>
          <p:cNvPr id="4" name="Picture 3">
            <a:extLst>
              <a:ext uri="{FF2B5EF4-FFF2-40B4-BE49-F238E27FC236}">
                <a16:creationId xmlns:a16="http://schemas.microsoft.com/office/drawing/2014/main" id="{C727633D-1A94-55FE-22C4-F23E3CA5460D}"/>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230628331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1260965"/>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398"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6E42A9E-18C4-1F6A-5EF6-BCAC22FD537B}"/>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40194488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2"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4"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4"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7" y="481125"/>
            <a:ext cx="7892569"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127795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397" y="5876515"/>
            <a:ext cx="10862327"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D66FBF1-825F-B8B6-4DC6-84596C6B7EE0}"/>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9482076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914771"/>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3120863"/>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79677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924499"/>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513059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806499"/>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3120299"/>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7962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805935"/>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3120299"/>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7962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805935"/>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7915718"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1232970"/>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399" y="5876515"/>
            <a:ext cx="10483202"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BD10345-60B8-BF31-321B-9A35E9F78B29}"/>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4271708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3_Section Small Title Green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F2F5F9-972F-B219-747C-84925551A0C1}"/>
              </a:ext>
            </a:extLst>
          </p:cNvPr>
          <p:cNvSpPr/>
          <p:nvPr userDrawn="1"/>
        </p:nvSpPr>
        <p:spPr>
          <a:xfrm>
            <a:off x="6817357" y="0"/>
            <a:ext cx="537464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2" name="Picture 1">
            <a:extLst>
              <a:ext uri="{FF2B5EF4-FFF2-40B4-BE49-F238E27FC236}">
                <a16:creationId xmlns:a16="http://schemas.microsoft.com/office/drawing/2014/main" id="{4A810325-D66D-F171-1910-2CCF47DD62F9}"/>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l="-833" b="-972"/>
          <a:stretch/>
        </p:blipFill>
        <p:spPr>
          <a:xfrm>
            <a:off x="10235662" y="1880675"/>
            <a:ext cx="1956334" cy="3096655"/>
          </a:xfrm>
          <a:prstGeom prst="rect">
            <a:avLst/>
          </a:prstGeom>
        </p:spPr>
      </p:pic>
      <p:pic>
        <p:nvPicPr>
          <p:cNvPr id="9" name="Picture 8">
            <a:extLst>
              <a:ext uri="{FF2B5EF4-FFF2-40B4-BE49-F238E27FC236}">
                <a16:creationId xmlns:a16="http://schemas.microsoft.com/office/drawing/2014/main" id="{387019CE-1F07-9C3E-1AD7-010F01B7FF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4767701" y="930442"/>
            <a:ext cx="7424300"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7" y="5876517"/>
            <a:ext cx="4278055"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9" y="2227810"/>
            <a:ext cx="5141655" cy="1446550"/>
          </a:xfrm>
          <a:prstGeom prst="rect">
            <a:avLst/>
          </a:prstGeom>
        </p:spPr>
        <p:txBody>
          <a:bodyPr wrap="square"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8" y="3808758"/>
            <a:ext cx="5141655"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13" name="Picture 12">
            <a:extLst>
              <a:ext uri="{FF2B5EF4-FFF2-40B4-BE49-F238E27FC236}">
                <a16:creationId xmlns:a16="http://schemas.microsoft.com/office/drawing/2014/main" id="{06691821-4D74-C3A8-A93B-5EFD5B9B3A84}"/>
              </a:ext>
            </a:extLst>
          </p:cNvPr>
          <p:cNvPicPr>
            <a:picLocks noChangeAspect="1"/>
          </p:cNvPicPr>
          <p:nvPr userDrawn="1"/>
        </p:nvPicPr>
        <p:blipFill rotWithShape="1">
          <a:blip r:embed="rId4" cstate="email">
            <a:alphaModFix amt="76000"/>
            <a:extLst>
              <a:ext uri="{28A0092B-C50C-407E-A947-70E740481C1C}">
                <a14:useLocalDpi xmlns:a14="http://schemas.microsoft.com/office/drawing/2010/main"/>
              </a:ext>
            </a:extLst>
          </a:blip>
          <a:srcRect l="-948" b="-2079"/>
          <a:stretch/>
        </p:blipFill>
        <p:spPr>
          <a:xfrm rot="16200000">
            <a:off x="6687938" y="129421"/>
            <a:ext cx="1723822" cy="1464978"/>
          </a:xfrm>
          <a:prstGeom prst="rect">
            <a:avLst/>
          </a:prstGeom>
        </p:spPr>
      </p:pic>
      <p:pic>
        <p:nvPicPr>
          <p:cNvPr id="5" name="Picture 4">
            <a:extLst>
              <a:ext uri="{FF2B5EF4-FFF2-40B4-BE49-F238E27FC236}">
                <a16:creationId xmlns:a16="http://schemas.microsoft.com/office/drawing/2014/main" id="{5C337165-89FF-7601-605E-B30B3CBDD883}"/>
              </a:ext>
            </a:extLst>
          </p:cNvPr>
          <p:cNvPicPr>
            <a:picLocks noChangeAspect="1"/>
          </p:cNvPicPr>
          <p:nvPr userDrawn="1"/>
        </p:nvPicPr>
        <p:blipFill>
          <a:blip r:embed="rId5"/>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13286666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111411"/>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757411"/>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4433411"/>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757411"/>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4433411"/>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757411"/>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4433411"/>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7892569" cy="734423"/>
          </a:xfrm>
          <a:prstGeom prst="rect">
            <a:avLst/>
          </a:prstGeom>
        </p:spPr>
        <p:txBody>
          <a:bodyPr wrap="square" tIns="72000" anchor="t">
            <a:spAutoFit/>
          </a:bodyPr>
          <a:lstStyle>
            <a:lvl1pPr>
              <a:lnSpc>
                <a:spcPct val="100000"/>
              </a:lnSpc>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1271702"/>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0"/>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399" y="5878400"/>
            <a:ext cx="10483202"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AE97237-B2D8-1C9A-449F-83B1491DF602}"/>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36780006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79381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99990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675813"/>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76882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974913"/>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65082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793249"/>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999341"/>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675249"/>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76825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974349"/>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65025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7" y="481125"/>
            <a:ext cx="778839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1281076"/>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397" y="6031902"/>
            <a:ext cx="1048320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48E666C3-3389-DA0B-90E1-2B6999F9D896}"/>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4332737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848475"/>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4170475"/>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847911"/>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4170475"/>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125895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2752078" y="5876515"/>
            <a:ext cx="84296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0"/>
              </a:defRPr>
            </a:lvl1pPr>
          </a:lstStyle>
          <a:p>
            <a:pPr lvl="0"/>
            <a:r>
              <a:rPr lang="en-GB" dirty="0"/>
              <a:t>Edit Footnote</a:t>
            </a:r>
          </a:p>
        </p:txBody>
      </p:sp>
      <p:pic>
        <p:nvPicPr>
          <p:cNvPr id="6" name="r1Artboard 2edsw.pdf">
            <a:extLst>
              <a:ext uri="{FF2B5EF4-FFF2-40B4-BE49-F238E27FC236}">
                <a16:creationId xmlns:a16="http://schemas.microsoft.com/office/drawing/2014/main" id="{75D7B2A3-7ECB-E9E3-B907-5354D44097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1" y="5173884"/>
            <a:ext cx="2336066" cy="1684115"/>
          </a:xfrm>
          <a:prstGeom prst="rect">
            <a:avLst/>
          </a:prstGeom>
          <a:ln w="12700">
            <a:miter lim="400000"/>
          </a:ln>
        </p:spPr>
      </p:pic>
      <p:pic>
        <p:nvPicPr>
          <p:cNvPr id="4" name="Picture 3">
            <a:extLst>
              <a:ext uri="{FF2B5EF4-FFF2-40B4-BE49-F238E27FC236}">
                <a16:creationId xmlns:a16="http://schemas.microsoft.com/office/drawing/2014/main" id="{F5F916E8-7A83-EB15-8B81-10C2E4B52640}"/>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36841284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126577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399" y="5876515"/>
            <a:ext cx="10504802"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E40047E-F7A0-93FF-A7B5-658B89402027}"/>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5331653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127421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398" y="5876515"/>
            <a:ext cx="1050480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AB97E316-2FDD-29FB-44FB-E453335FFD57}"/>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104394339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821520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1340405"/>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73EEFC0-EB7A-3861-6050-FFF79371763E}"/>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41662364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78095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282129"/>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78095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27705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78095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27705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66801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4169192"/>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66801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416411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66801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416411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524000"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1265683"/>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2153985"/>
            <a:ext cx="2959100" cy="36000"/>
          </a:xfrm>
          <a:solidFill>
            <a:schemeClr val="tx1"/>
          </a:solidFill>
        </p:spPr>
        <p:txBody>
          <a:bodyPr/>
          <a:lstStyle>
            <a:lvl1pPr marL="0" indent="0">
              <a:spcBef>
                <a:spcPts val="0"/>
              </a:spcBef>
              <a:buNone/>
              <a:defRPr>
                <a:noFill/>
              </a:defRPr>
            </a:lvl1pPr>
          </a:lstStyle>
          <a:p>
            <a:r>
              <a:rPr lang="en-US" dirty="0"/>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18C93665-797F-432F-AEE2-C0078D416A9E}"/>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8794376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685361"/>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166382"/>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572424"/>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4053445"/>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685361"/>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2166382"/>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572424"/>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4053445"/>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125493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20382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2038238"/>
            <a:ext cx="47268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9246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924638"/>
            <a:ext cx="47268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C74D87B7-8047-1557-1AAB-3D4C04C714FC}"/>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2770266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921066"/>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86342"/>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Medium" panose="02000603000000020004" pitchFamily="2" charset="0"/>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2389815"/>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756061"/>
            <a:ext cx="2570400" cy="2998800"/>
          </a:xfrm>
          <a:prstGeom prst="rect">
            <a:avLst/>
          </a:prstGeom>
          <a:solidFill>
            <a:srgbClr val="D1F5EA"/>
          </a:solidFill>
        </p:spPr>
        <p:txBody>
          <a:bodyPr lIns="180000" tIns="180000" rIns="180000" bIns="144000" anchor="t">
            <a:noAutofit/>
          </a:bodyPr>
          <a:lstStyle>
            <a:lvl1pPr marL="171450" indent="-171450">
              <a:lnSpc>
                <a:spcPct val="150000"/>
              </a:lnSpc>
              <a:spcBef>
                <a:spcPts val="0"/>
              </a:spcBef>
              <a:buFont typeface="Arial" panose="020B0604020202020204" pitchFamily="34" charset="0"/>
              <a:buChar char="•"/>
              <a:defRPr sz="11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921066"/>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756061"/>
            <a:ext cx="2570400" cy="2998800"/>
          </a:xfrm>
          <a:prstGeom prst="rect">
            <a:avLst/>
          </a:prstGeom>
          <a:solidFill>
            <a:srgbClr val="EFF1F4"/>
          </a:solidFill>
        </p:spPr>
        <p:txBody>
          <a:bodyPr lIns="180000" tIns="180000" rIns="180000" bIns="144000" anchor="t">
            <a:noAutofit/>
          </a:bodyPr>
          <a:lstStyle>
            <a:lvl1pPr marL="171450" indent="-171450">
              <a:lnSpc>
                <a:spcPct val="15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921066"/>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756061"/>
            <a:ext cx="2570400" cy="2998800"/>
          </a:xfrm>
          <a:prstGeom prst="rect">
            <a:avLst/>
          </a:prstGeom>
          <a:solidFill>
            <a:srgbClr val="EFF1F4"/>
          </a:solidFill>
        </p:spPr>
        <p:txBody>
          <a:bodyPr lIns="180000" tIns="180000" rIns="180000" bIns="144000" anchor="t">
            <a:noAutofit/>
          </a:bodyPr>
          <a:lstStyle>
            <a:lvl1pPr marL="171450" indent="-171450">
              <a:lnSpc>
                <a:spcPct val="15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126265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886342"/>
            <a:ext cx="25704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886342"/>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886342"/>
            <a:ext cx="2570400" cy="36000"/>
          </a:xfrm>
          <a:solidFill>
            <a:schemeClr val="bg2"/>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3494185" y="5876515"/>
            <a:ext cx="7994539"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EF84360E-AE30-69B2-2AD1-F4AF37837D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0" y="4687747"/>
            <a:ext cx="3010395" cy="2170252"/>
          </a:xfrm>
          <a:prstGeom prst="rect">
            <a:avLst/>
          </a:prstGeom>
          <a:ln w="12700">
            <a:miter lim="400000"/>
          </a:ln>
        </p:spPr>
      </p:pic>
      <p:pic>
        <p:nvPicPr>
          <p:cNvPr id="2" name="Picture 1">
            <a:extLst>
              <a:ext uri="{FF2B5EF4-FFF2-40B4-BE49-F238E27FC236}">
                <a16:creationId xmlns:a16="http://schemas.microsoft.com/office/drawing/2014/main" id="{3D94D193-06D9-9ACF-5BA6-8E5ACE111F1E}"/>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17533815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057895"/>
            <a:ext cx="4338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description</a:t>
            </a:r>
          </a:p>
        </p:txBody>
      </p:sp>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5583068" y="1710384"/>
            <a:ext cx="3240000" cy="334313"/>
          </a:xfrm>
          <a:prstGeom prst="rect">
            <a:avLst/>
          </a:prstGeom>
        </p:spPr>
        <p:txBody>
          <a:bodyPr wrap="square" tIns="72000" numCol="1" spcCol="720000" anchor="t">
            <a:spAutoFit/>
          </a:bodyPr>
          <a:lstStyle>
            <a:lvl1pPr marL="0" indent="0" algn="l">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8196668"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1254603"/>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pic>
        <p:nvPicPr>
          <p:cNvPr id="2" name="r1Artboard 2edsw.pdf">
            <a:extLst>
              <a:ext uri="{FF2B5EF4-FFF2-40B4-BE49-F238E27FC236}">
                <a16:creationId xmlns:a16="http://schemas.microsoft.com/office/drawing/2014/main" id="{434A59D4-D006-0D02-6C41-F296E71CF69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539" r="-43336"/>
          <a:stretch/>
        </p:blipFill>
        <p:spPr>
          <a:xfrm>
            <a:off x="1" y="4201610"/>
            <a:ext cx="4534297" cy="2656389"/>
          </a:xfrm>
          <a:prstGeom prst="rect">
            <a:avLst/>
          </a:prstGeom>
          <a:ln w="12700">
            <a:miter lim="400000"/>
          </a:ln>
        </p:spPr>
      </p:pic>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3472405" y="5876515"/>
            <a:ext cx="801632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F176252C-E95C-21CD-0D0E-C8DAA5D945FE}"/>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142101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4_Section Small Title Purple">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accent2"/>
          </a:solidFill>
          <a:ln w="12700">
            <a:miter lim="400000"/>
          </a:ln>
        </p:spPr>
        <p:txBody>
          <a:bodyPr lIns="45719" rIns="45719" anchor="ctr"/>
          <a:lstStyle/>
          <a:p>
            <a:pPr algn="ctr">
              <a:defRPr>
                <a:solidFill>
                  <a:srgbClr val="FFFFFF"/>
                </a:solidFill>
              </a:defRPr>
            </a:pPr>
            <a:endParaRPr sz="1801"/>
          </a:p>
        </p:txBody>
      </p:sp>
      <p:sp>
        <p:nvSpPr>
          <p:cNvPr id="7" name="Edit small section title">
            <a:extLst>
              <a:ext uri="{FF2B5EF4-FFF2-40B4-BE49-F238E27FC236}">
                <a16:creationId xmlns:a16="http://schemas.microsoft.com/office/drawing/2014/main" id="{11ABA264-E161-93DB-85E5-D1E3375DBA5C}"/>
              </a:ext>
            </a:extLst>
          </p:cNvPr>
          <p:cNvSpPr txBox="1">
            <a:spLocks noGrp="1"/>
          </p:cNvSpPr>
          <p:nvPr>
            <p:ph type="title" hasCustomPrompt="1"/>
          </p:nvPr>
        </p:nvSpPr>
        <p:spPr>
          <a:xfrm>
            <a:off x="637251" y="2169663"/>
            <a:ext cx="5974775" cy="1446551"/>
          </a:xfrm>
          <a:prstGeom prst="rect">
            <a:avLst/>
          </a:prstGeom>
        </p:spPr>
        <p:txBody>
          <a:bodyPr anchor="b"/>
          <a:lstStyle>
            <a:lvl1pPr>
              <a:defRPr sz="4400" b="1" i="0">
                <a:solidFill>
                  <a:srgbClr val="FFFFFF"/>
                </a:solidFill>
                <a:latin typeface="Equip Extended ExtraBold" panose="02000503000000020004" pitchFamily="2" charset="0"/>
              </a:defRPr>
            </a:lvl1pPr>
          </a:lstStyle>
          <a:p>
            <a:r>
              <a:rPr dirty="0"/>
              <a:t>Edit small section title</a:t>
            </a:r>
          </a:p>
        </p:txBody>
      </p:sp>
      <p:sp>
        <p:nvSpPr>
          <p:cNvPr id="9" name="Text Placeholder 7">
            <a:extLst>
              <a:ext uri="{FF2B5EF4-FFF2-40B4-BE49-F238E27FC236}">
                <a16:creationId xmlns:a16="http://schemas.microsoft.com/office/drawing/2014/main" id="{B71B52B2-8C60-208E-4A2D-0B46E5A982EC}"/>
              </a:ext>
            </a:extLst>
          </p:cNvPr>
          <p:cNvSpPr>
            <a:spLocks noGrp="1"/>
          </p:cNvSpPr>
          <p:nvPr>
            <p:ph type="body" sz="quarter" idx="21" hasCustomPrompt="1"/>
          </p:nvPr>
        </p:nvSpPr>
        <p:spPr>
          <a:xfrm>
            <a:off x="639387" y="3958955"/>
            <a:ext cx="5974777" cy="462999"/>
          </a:xfrm>
          <a:prstGeom prst="rect">
            <a:avLst/>
          </a:prstGeom>
        </p:spPr>
        <p:txBody>
          <a:bodyPr/>
          <a:lstStyle>
            <a:lvl1pPr marL="0" indent="0">
              <a:buClrTx/>
              <a:buSzTx/>
              <a:buFontTx/>
              <a:buNone/>
              <a:defRPr>
                <a:solidFill>
                  <a:srgbClr val="47D8AD"/>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description</a:t>
            </a:r>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7086736" y="2291789"/>
            <a:ext cx="5105266" cy="4566213"/>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9D8DAB04-B77A-BE28-948B-7E8F73A66D31}"/>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408312207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_1_Quotes Purp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0D7FE3-C125-1038-C554-984FE29F647F}"/>
              </a:ext>
            </a:extLst>
          </p:cNvPr>
          <p:cNvSpPr/>
          <p:nvPr userDrawn="1"/>
        </p:nvSpPr>
        <p:spPr>
          <a:xfrm>
            <a:off x="0" y="0"/>
            <a:ext cx="12192000" cy="6858000"/>
          </a:xfrm>
          <a:prstGeom prst="rect">
            <a:avLst/>
          </a:prstGeom>
          <a:solidFill>
            <a:srgbClr val="2D0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38"/>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489758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370389"/>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352737"/>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4029303"/>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795428"/>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755690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1276782"/>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0"/>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bg1"/>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B6ADAD38-AAA5-5748-E785-D489ED004A33}"/>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13077135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_1_Quotes Blue">
    <p:bg>
      <p:bgPr>
        <a:solidFill>
          <a:schemeClr val="accent4"/>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38"/>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489758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370389"/>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352737"/>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4029303"/>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795428"/>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755690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1276782"/>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0"/>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3541853" y="5876515"/>
            <a:ext cx="7946872" cy="498475"/>
          </a:xfrm>
        </p:spPr>
        <p:txBody>
          <a:bodyPr anchor="ctr">
            <a:noAutofit/>
          </a:bodyPr>
          <a:lstStyle>
            <a:lvl1pPr marL="0" indent="0">
              <a:spcBef>
                <a:spcPts val="0"/>
              </a:spcBef>
              <a:buNone/>
              <a:defRPr sz="1000" b="0" i="0">
                <a:solidFill>
                  <a:schemeClr val="bg1"/>
                </a:solidFill>
                <a:latin typeface="Equip Extended Light" panose="02000503000000020004" pitchFamily="2" charset="0"/>
              </a:defRPr>
            </a:lvl1pPr>
          </a:lstStyle>
          <a:p>
            <a:pPr lvl="0"/>
            <a:r>
              <a:rPr lang="en-GB" dirty="0"/>
              <a:t>Edit Footnote</a:t>
            </a:r>
          </a:p>
        </p:txBody>
      </p:sp>
      <p:pic>
        <p:nvPicPr>
          <p:cNvPr id="4" name="r1Artboard 2edsw.pdf">
            <a:extLst>
              <a:ext uri="{FF2B5EF4-FFF2-40B4-BE49-F238E27FC236}">
                <a16:creationId xmlns:a16="http://schemas.microsoft.com/office/drawing/2014/main" id="{3155A81D-E8A4-F0B4-E7B5-1770C1435E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978"/>
          <a:stretch/>
        </p:blipFill>
        <p:spPr>
          <a:xfrm>
            <a:off x="284474" y="4189672"/>
            <a:ext cx="2668328" cy="2668328"/>
          </a:xfrm>
          <a:prstGeom prst="rect">
            <a:avLst/>
          </a:prstGeom>
          <a:ln w="12700">
            <a:miter lim="400000"/>
          </a:ln>
        </p:spPr>
      </p:pic>
      <p:pic>
        <p:nvPicPr>
          <p:cNvPr id="2" name="Picture 1">
            <a:extLst>
              <a:ext uri="{FF2B5EF4-FFF2-40B4-BE49-F238E27FC236}">
                <a16:creationId xmlns:a16="http://schemas.microsoft.com/office/drawing/2014/main" id="{BA04EDA4-2B78-5D60-F1CB-24641A750F81}"/>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32864605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3093718"/>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770284"/>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1050054"/>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53456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711774"/>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528574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962307"/>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903797"/>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2118508"/>
            <a:ext cx="4332213" cy="3652656"/>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126074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4" name="Picture 3">
            <a:extLst>
              <a:ext uri="{FF2B5EF4-FFF2-40B4-BE49-F238E27FC236}">
                <a16:creationId xmlns:a16="http://schemas.microsoft.com/office/drawing/2014/main" id="{002BF282-7112-38FD-7027-BB83CDD8FEBD}"/>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8221021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_3_Info Quotes Purpl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1404C2-1435-9EBC-81F4-5EC82D16759D}"/>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3093718"/>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770284"/>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1050054"/>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53456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711774"/>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528574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962307"/>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903797"/>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2118508"/>
            <a:ext cx="4332213" cy="3652656"/>
          </a:xfrm>
        </p:spPr>
        <p:txBody>
          <a:bodyPr/>
          <a:lstStyle>
            <a:lvl1pPr>
              <a:spcBef>
                <a:spcPts val="0"/>
              </a:spcBef>
              <a:defRPr b="0" i="0">
                <a:solidFill>
                  <a:schemeClr val="tx2"/>
                </a:solidFill>
                <a:latin typeface="Equip Extended Medium" panose="02000603000000020004" pitchFamily="2" charset="0"/>
              </a:defRPr>
            </a:lvl1pPr>
            <a:lvl2pPr>
              <a:spcBef>
                <a:spcPts val="0"/>
              </a:spcBef>
              <a:defRPr b="0" i="0">
                <a:solidFill>
                  <a:schemeClr val="tx2"/>
                </a:solidFill>
                <a:latin typeface="Equip Extended Light" panose="02000503000000020004" pitchFamily="2" charset="0"/>
              </a:defRPr>
            </a:lvl2pPr>
            <a:lvl3pPr>
              <a:spcBef>
                <a:spcPts val="0"/>
              </a:spcBef>
              <a:defRPr b="0" i="0">
                <a:solidFill>
                  <a:schemeClr val="tx2"/>
                </a:solidFill>
                <a:latin typeface="Equip Extended Light" panose="02000503000000020004" pitchFamily="2" charset="0"/>
              </a:defRPr>
            </a:lvl3pPr>
            <a:lvl4pPr>
              <a:spcBef>
                <a:spcPts val="0"/>
              </a:spcBef>
              <a:defRPr b="0" i="0">
                <a:solidFill>
                  <a:schemeClr val="tx2"/>
                </a:solidFill>
                <a:latin typeface="Equip Extended Light" panose="02000503000000020004" pitchFamily="2" charset="0"/>
              </a:defRPr>
            </a:lvl4pPr>
            <a:lvl5pPr>
              <a:spcBef>
                <a:spcPts val="0"/>
              </a:spcBef>
              <a:defRPr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126074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2" name="Picture 1">
            <a:extLst>
              <a:ext uri="{FF2B5EF4-FFF2-40B4-BE49-F238E27FC236}">
                <a16:creationId xmlns:a16="http://schemas.microsoft.com/office/drawing/2014/main" id="{3C188CF0-6942-516A-27AF-4FCE6C69C751}"/>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33361405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12783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734423"/>
          </a:xfrm>
          <a:prstGeom prst="rect">
            <a:avLst/>
          </a:prstGeom>
        </p:spPr>
        <p:txBody>
          <a:bodyPr wrap="square" tIns="72000" anchor="t">
            <a:spAutoFit/>
          </a:bodyPr>
          <a:lstStyle>
            <a:lvl1pPr marL="0" indent="0">
              <a:lnSpc>
                <a:spcPct val="100000"/>
              </a:lnSpc>
              <a:spcBef>
                <a:spcPts val="0"/>
              </a:spcBef>
              <a:buNone/>
              <a:defRPr sz="4000" b="1" i="0">
                <a:solidFill>
                  <a:schemeClr val="tx2"/>
                </a:solidFill>
                <a:latin typeface="Equip Extended Medium" panose="02000603000000020004" pitchFamily="2"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4967999" y="5876515"/>
            <a:ext cx="652072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363055EC-1CC4-251D-A509-EF8BBADC86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7188" r="-22199"/>
          <a:stretch/>
        </p:blipFill>
        <p:spPr>
          <a:xfrm>
            <a:off x="1" y="4677518"/>
            <a:ext cx="2359512" cy="2180482"/>
          </a:xfrm>
          <a:prstGeom prst="rect">
            <a:avLst/>
          </a:prstGeom>
          <a:ln w="12700">
            <a:miter lim="400000"/>
          </a:ln>
        </p:spPr>
      </p:pic>
      <p:pic>
        <p:nvPicPr>
          <p:cNvPr id="2" name="Picture 1">
            <a:extLst>
              <a:ext uri="{FF2B5EF4-FFF2-40B4-BE49-F238E27FC236}">
                <a16:creationId xmlns:a16="http://schemas.microsoft.com/office/drawing/2014/main" id="{5EDD29BC-6E96-8032-10F2-66C7D4361831}"/>
              </a:ext>
            </a:extLst>
          </p:cNvPr>
          <p:cNvPicPr>
            <a:picLocks noChangeAspect="1"/>
          </p:cNvPicPr>
          <p:nvPr userDrawn="1"/>
        </p:nvPicPr>
        <p:blipFill>
          <a:blip r:embed="rId3"/>
          <a:srcRect/>
          <a:stretch/>
        </p:blipFill>
        <p:spPr>
          <a:xfrm>
            <a:off x="10979211" y="426821"/>
            <a:ext cx="852789" cy="637737"/>
          </a:xfrm>
          <a:prstGeom prst="rect">
            <a:avLst/>
          </a:prstGeom>
        </p:spPr>
      </p:pic>
    </p:spTree>
    <p:extLst>
      <p:ext uri="{BB962C8B-B14F-4D97-AF65-F5344CB8AC3E}">
        <p14:creationId xmlns:p14="http://schemas.microsoft.com/office/powerpoint/2010/main" val="34435188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6" y="3923120"/>
            <a:ext cx="4691614" cy="426646"/>
          </a:xfrm>
          <a:prstGeom prst="rect">
            <a:avLst/>
          </a:prstGeom>
        </p:spPr>
        <p:txBody>
          <a:bodyPr wrap="square" lIns="0" tIns="72000" rIns="0" anchor="b">
            <a:spAutoFit/>
          </a:bodyPr>
          <a:lstStyle>
            <a:lvl1pPr>
              <a:lnSpc>
                <a:spcPct val="100000"/>
              </a:lnSpc>
              <a:spcBef>
                <a:spcPts val="0"/>
              </a:spcBef>
              <a:defRPr sz="2000" b="1" i="0">
                <a:solidFill>
                  <a:srgbClr val="47D8AD"/>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6" y="449332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6" y="484911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6" y="520491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social networks</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2"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3" y="449214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3" y="484793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3" y="520373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3"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rgbClr val="47D8AD"/>
                </a:solidFill>
                <a:latin typeface="Equip Extended Medium" panose="02000603000000020004" pitchFamily="2" charset="0"/>
              </a:defRPr>
            </a:lvl1pPr>
          </a:lstStyle>
          <a:p>
            <a:pPr lvl="0"/>
            <a:r>
              <a:rPr lang="en-GB" dirty="0"/>
              <a:t>Edit presenter name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823125" y="5876515"/>
            <a:ext cx="10665599"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2" name="Text Placeholder 7">
            <a:extLst>
              <a:ext uri="{FF2B5EF4-FFF2-40B4-BE49-F238E27FC236}">
                <a16:creationId xmlns:a16="http://schemas.microsoft.com/office/drawing/2014/main" id="{29B47FCB-EE9B-050F-6BEE-CE70995C45A0}"/>
              </a:ext>
            </a:extLst>
          </p:cNvPr>
          <p:cNvSpPr>
            <a:spLocks noGrp="1"/>
          </p:cNvSpPr>
          <p:nvPr>
            <p:ph type="body" sz="quarter" idx="29" hasCustomPrompt="1"/>
          </p:nvPr>
        </p:nvSpPr>
        <p:spPr>
          <a:xfrm>
            <a:off x="626401" y="12783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3" name="Text Placeholder 7">
            <a:extLst>
              <a:ext uri="{FF2B5EF4-FFF2-40B4-BE49-F238E27FC236}">
                <a16:creationId xmlns:a16="http://schemas.microsoft.com/office/drawing/2014/main" id="{03A2D26A-D9A3-BAE3-990F-B9CD67E8C994}"/>
              </a:ext>
            </a:extLst>
          </p:cNvPr>
          <p:cNvSpPr>
            <a:spLocks noGrp="1"/>
          </p:cNvSpPr>
          <p:nvPr>
            <p:ph type="body" sz="quarter" idx="41" hasCustomPrompt="1"/>
          </p:nvPr>
        </p:nvSpPr>
        <p:spPr>
          <a:xfrm>
            <a:off x="626395" y="481626"/>
            <a:ext cx="7200000" cy="734423"/>
          </a:xfrm>
          <a:prstGeom prst="rect">
            <a:avLst/>
          </a:prstGeom>
        </p:spPr>
        <p:txBody>
          <a:bodyPr wrap="square" tIns="72000" anchor="t">
            <a:spAutoFit/>
          </a:bodyPr>
          <a:lstStyle>
            <a:lvl1pPr marL="0" indent="0">
              <a:lnSpc>
                <a:spcPct val="100000"/>
              </a:lnSpc>
              <a:spcBef>
                <a:spcPts val="0"/>
              </a:spcBef>
              <a:buNone/>
              <a:defRPr sz="4000" b="1" i="0">
                <a:solidFill>
                  <a:schemeClr val="tx2"/>
                </a:solidFill>
                <a:latin typeface="Equip Extended Medium" panose="02000603000000020004" pitchFamily="2" charset="0"/>
              </a:defRPr>
            </a:lvl1pPr>
          </a:lstStyle>
          <a:p>
            <a:pPr lvl="0"/>
            <a:r>
              <a:rPr lang="en-GB" dirty="0"/>
              <a:t>Edit title</a:t>
            </a:r>
          </a:p>
        </p:txBody>
      </p:sp>
      <p:pic>
        <p:nvPicPr>
          <p:cNvPr id="4" name="Picture 3">
            <a:extLst>
              <a:ext uri="{FF2B5EF4-FFF2-40B4-BE49-F238E27FC236}">
                <a16:creationId xmlns:a16="http://schemas.microsoft.com/office/drawing/2014/main" id="{F1D249C3-4B85-72AC-A066-8A3C0A49A7F4}"/>
              </a:ext>
            </a:extLst>
          </p:cNvPr>
          <p:cNvPicPr>
            <a:picLocks noChangeAspect="1"/>
          </p:cNvPicPr>
          <p:nvPr userDrawn="1"/>
        </p:nvPicPr>
        <p:blipFill>
          <a:blip r:embed="rId2"/>
          <a:srcRect/>
          <a:stretch/>
        </p:blipFill>
        <p:spPr>
          <a:xfrm>
            <a:off x="10979211" y="426821"/>
            <a:ext cx="852789" cy="637737"/>
          </a:xfrm>
          <a:prstGeom prst="rect">
            <a:avLst/>
          </a:prstGeom>
        </p:spPr>
      </p:pic>
    </p:spTree>
    <p:extLst>
      <p:ext uri="{BB962C8B-B14F-4D97-AF65-F5344CB8AC3E}">
        <p14:creationId xmlns:p14="http://schemas.microsoft.com/office/powerpoint/2010/main" val="6569073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1" i="0">
                <a:solidFill>
                  <a:schemeClr val="tx2"/>
                </a:solidFill>
                <a:latin typeface="Equip Extended ExtraBold" panose="02000503000000020004" pitchFamily="2" charset="0"/>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39697" y="5876515"/>
            <a:ext cx="10849028"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Tree>
    <p:extLst>
      <p:ext uri="{BB962C8B-B14F-4D97-AF65-F5344CB8AC3E}">
        <p14:creationId xmlns:p14="http://schemas.microsoft.com/office/powerpoint/2010/main" val="16564138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1709471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250" y="2830805"/>
            <a:ext cx="9668395"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0024991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9696" y="2978620"/>
            <a:ext cx="9668086" cy="1200329"/>
          </a:xfrm>
          <a:prstGeom prst="rect">
            <a:avLst/>
          </a:prstGeom>
        </p:spPr>
        <p:txBody>
          <a:bodyPr wrap="square" lIns="36000" anchor="b">
            <a:spAutoFit/>
          </a:bodyPr>
          <a:lstStyle>
            <a:lvl1pPr>
              <a:lnSpc>
                <a:spcPct val="100000"/>
              </a:lnSpc>
              <a:defRPr sz="7200" b="1" i="0">
                <a:solidFill>
                  <a:schemeClr val="tx2"/>
                </a:solidFill>
                <a:latin typeface="Equip Extended" panose="02000503030000020004" pitchFamily="2" charset="77"/>
              </a:defRPr>
            </a:lvl1pPr>
          </a:lstStyle>
          <a:p>
            <a:r>
              <a:rPr lang="en-GB" dirty="0"/>
              <a:t>Edit section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668396" cy="462998"/>
          </a:xfrm>
        </p:spPr>
        <p:txBody>
          <a:bodyPr wrap="square"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062866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4_Section Small Title Green">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tx1"/>
          </a:solidFill>
          <a:ln w="12700">
            <a:miter lim="400000"/>
          </a:ln>
        </p:spPr>
        <p:txBody>
          <a:bodyPr lIns="45719" rIns="45719" anchor="ctr"/>
          <a:lstStyle/>
          <a:p>
            <a:pPr algn="ctr">
              <a:defRPr>
                <a:solidFill>
                  <a:srgbClr val="FFFFFF"/>
                </a:solidFill>
              </a:defRPr>
            </a:pPr>
            <a:endParaRPr sz="1801"/>
          </a:p>
        </p:txBody>
      </p:sp>
      <p:sp>
        <p:nvSpPr>
          <p:cNvPr id="7" name="Edit small section title">
            <a:extLst>
              <a:ext uri="{FF2B5EF4-FFF2-40B4-BE49-F238E27FC236}">
                <a16:creationId xmlns:a16="http://schemas.microsoft.com/office/drawing/2014/main" id="{11ABA264-E161-93DB-85E5-D1E3375DBA5C}"/>
              </a:ext>
            </a:extLst>
          </p:cNvPr>
          <p:cNvSpPr txBox="1">
            <a:spLocks noGrp="1"/>
          </p:cNvSpPr>
          <p:nvPr>
            <p:ph type="title" hasCustomPrompt="1"/>
          </p:nvPr>
        </p:nvSpPr>
        <p:spPr>
          <a:xfrm>
            <a:off x="637251" y="2169663"/>
            <a:ext cx="5974775" cy="1446551"/>
          </a:xfrm>
          <a:prstGeom prst="rect">
            <a:avLst/>
          </a:prstGeom>
        </p:spPr>
        <p:txBody>
          <a:bodyPr anchor="b"/>
          <a:lstStyle>
            <a:lvl1pPr>
              <a:defRPr sz="4400" b="1" i="0">
                <a:solidFill>
                  <a:srgbClr val="FFFFFF"/>
                </a:solidFill>
                <a:latin typeface="Equip Extended ExtraBold" panose="02000503000000020004" pitchFamily="2" charset="0"/>
              </a:defRPr>
            </a:lvl1pPr>
          </a:lstStyle>
          <a:p>
            <a:r>
              <a:rPr dirty="0"/>
              <a:t>Edit small section title</a:t>
            </a:r>
          </a:p>
        </p:txBody>
      </p:sp>
      <p:sp>
        <p:nvSpPr>
          <p:cNvPr id="9" name="Text Placeholder 7">
            <a:extLst>
              <a:ext uri="{FF2B5EF4-FFF2-40B4-BE49-F238E27FC236}">
                <a16:creationId xmlns:a16="http://schemas.microsoft.com/office/drawing/2014/main" id="{B71B52B2-8C60-208E-4A2D-0B46E5A982EC}"/>
              </a:ext>
            </a:extLst>
          </p:cNvPr>
          <p:cNvSpPr>
            <a:spLocks noGrp="1"/>
          </p:cNvSpPr>
          <p:nvPr>
            <p:ph type="body" sz="quarter" idx="21" hasCustomPrompt="1"/>
          </p:nvPr>
        </p:nvSpPr>
        <p:spPr>
          <a:xfrm>
            <a:off x="639387" y="3708217"/>
            <a:ext cx="5972636" cy="366635"/>
          </a:xfrm>
          <a:prstGeom prst="rect">
            <a:avLst/>
          </a:prstGeom>
          <a:solidFill>
            <a:srgbClr val="12294A"/>
          </a:solidFill>
        </p:spPr>
        <p:txBody>
          <a:bodyPr>
            <a:normAutofit/>
          </a:bodyPr>
          <a:lstStyle>
            <a:lvl1pPr marL="0" indent="0">
              <a:buClrTx/>
              <a:buSzTx/>
              <a:buFontTx/>
              <a:buNone/>
              <a:defRPr sz="1600">
                <a:solidFill>
                  <a:schemeClr val="tx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a:t>
            </a:r>
            <a:r>
              <a:rPr lang="en-US" dirty="0"/>
              <a:t>subhead here</a:t>
            </a:r>
            <a:endParaRPr dirty="0"/>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7086736" y="2291789"/>
            <a:ext cx="5105266" cy="4566213"/>
          </a:xfrm>
          <a:solidFill>
            <a:schemeClr val="bg1"/>
          </a:solidFill>
        </p:spPr>
        <p:txBody>
          <a:bodyPr/>
          <a:lstStyle>
            <a:lvl1pPr marL="0" indent="0">
              <a:buNone/>
              <a:defRPr>
                <a:noFill/>
              </a:defRPr>
            </a:lvl1pPr>
          </a:lstStyle>
          <a:p>
            <a:r>
              <a:rPr lang="en-US"/>
              <a:t>Click icon to add picture</a:t>
            </a:r>
            <a:endParaRPr lang="en-PT" dirty="0"/>
          </a:p>
        </p:txBody>
      </p:sp>
      <p:sp>
        <p:nvSpPr>
          <p:cNvPr id="2" name="Text Placeholder 7">
            <a:extLst>
              <a:ext uri="{FF2B5EF4-FFF2-40B4-BE49-F238E27FC236}">
                <a16:creationId xmlns:a16="http://schemas.microsoft.com/office/drawing/2014/main" id="{73814A0B-D94F-9B62-D052-1C0D46288FB0}"/>
              </a:ext>
            </a:extLst>
          </p:cNvPr>
          <p:cNvSpPr>
            <a:spLocks noGrp="1"/>
          </p:cNvSpPr>
          <p:nvPr>
            <p:ph type="body" sz="quarter" idx="22" hasCustomPrompt="1"/>
          </p:nvPr>
        </p:nvSpPr>
        <p:spPr>
          <a:xfrm>
            <a:off x="639387" y="1800274"/>
            <a:ext cx="5974777" cy="277382"/>
          </a:xfrm>
          <a:prstGeom prst="rect">
            <a:avLst/>
          </a:prstGeom>
        </p:spPr>
        <p:txBody>
          <a:bodyPr>
            <a:normAutofit/>
          </a:bodyPr>
          <a:lstStyle>
            <a:lvl1pPr marL="0" indent="0">
              <a:buClrTx/>
              <a:buSzTx/>
              <a:buFontTx/>
              <a:buNone/>
              <a:defRPr sz="1200" spc="601">
                <a:solidFill>
                  <a:schemeClr val="tx2"/>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lang="en-US" dirty="0"/>
              <a:t>EDIT TITLE HERE</a:t>
            </a:r>
          </a:p>
        </p:txBody>
      </p:sp>
      <p:sp>
        <p:nvSpPr>
          <p:cNvPr id="5" name="Text Placeholder 7">
            <a:extLst>
              <a:ext uri="{FF2B5EF4-FFF2-40B4-BE49-F238E27FC236}">
                <a16:creationId xmlns:a16="http://schemas.microsoft.com/office/drawing/2014/main" id="{04051EFF-3F69-F64D-0FF7-B8E5E8713515}"/>
              </a:ext>
            </a:extLst>
          </p:cNvPr>
          <p:cNvSpPr>
            <a:spLocks noGrp="1"/>
          </p:cNvSpPr>
          <p:nvPr>
            <p:ph type="body" sz="quarter" idx="13" hasCustomPrompt="1"/>
          </p:nvPr>
        </p:nvSpPr>
        <p:spPr>
          <a:xfrm>
            <a:off x="639388" y="4581535"/>
            <a:ext cx="5211954" cy="489928"/>
          </a:xfrm>
        </p:spPr>
        <p:txBody>
          <a:bodyPr wrap="square" tIns="108000" anchor="t">
            <a:spAutoFit/>
          </a:bodyPr>
          <a:lstStyle>
            <a:lvl1pPr marL="0" indent="0">
              <a:lnSpc>
                <a:spcPct val="110000"/>
              </a:lnSpc>
              <a:buNone/>
              <a:defRPr sz="1001" b="0" i="0">
                <a:solidFill>
                  <a:schemeClr val="tx2"/>
                </a:solidFill>
                <a:latin typeface="+mn-lt"/>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p:txBody>
      </p:sp>
      <p:pic>
        <p:nvPicPr>
          <p:cNvPr id="8" name="Picture 7" descr="A logo on a black background&#10;&#10;Description automatically generated">
            <a:extLst>
              <a:ext uri="{FF2B5EF4-FFF2-40B4-BE49-F238E27FC236}">
                <a16:creationId xmlns:a16="http://schemas.microsoft.com/office/drawing/2014/main" id="{9F6FD7DF-7236-77C0-E0F4-B9D5203536E4}"/>
              </a:ext>
            </a:extLst>
          </p:cNvPr>
          <p:cNvPicPr>
            <a:picLocks noChangeAspect="1"/>
          </p:cNvPicPr>
          <p:nvPr userDrawn="1"/>
        </p:nvPicPr>
        <p:blipFill rotWithShape="1">
          <a:blip r:embed="rId2"/>
          <a:srcRect l="23595" t="13489" r="24461" b="44444"/>
          <a:stretch/>
        </p:blipFill>
        <p:spPr>
          <a:xfrm>
            <a:off x="639388" y="469737"/>
            <a:ext cx="759385" cy="614992"/>
          </a:xfrm>
          <a:prstGeom prst="rect">
            <a:avLst/>
          </a:prstGeom>
        </p:spPr>
      </p:pic>
    </p:spTree>
    <p:extLst>
      <p:ext uri="{BB962C8B-B14F-4D97-AF65-F5344CB8AC3E}">
        <p14:creationId xmlns:p14="http://schemas.microsoft.com/office/powerpoint/2010/main" val="4856665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986777"/>
            <a:ext cx="9767782" cy="1200329"/>
          </a:xfrm>
          <a:prstGeom prst="rect">
            <a:avLst/>
          </a:prstGeom>
        </p:spPr>
        <p:txBody>
          <a:bodyPr lIns="36000" anchor="ctr">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0045770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80235338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1861181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54522653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123503405"/>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28943189"/>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238257463"/>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334038587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59716959"/>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869736095"/>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4_Section Small Title Dar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4" name="Rectangle 2">
            <a:extLst>
              <a:ext uri="{FF2B5EF4-FFF2-40B4-BE49-F238E27FC236}">
                <a16:creationId xmlns:a16="http://schemas.microsoft.com/office/drawing/2014/main" id="{56C02DAB-C8DC-1856-A005-245DE8359C4F}"/>
              </a:ext>
            </a:extLst>
          </p:cNvPr>
          <p:cNvSpPr txBox="1"/>
          <p:nvPr userDrawn="1"/>
        </p:nvSpPr>
        <p:spPr>
          <a:xfrm>
            <a:off x="590988" y="3983277"/>
            <a:ext cx="3926148" cy="1190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1000">
                <a:solidFill>
                  <a:srgbClr val="FFFFFF"/>
                </a:solidFill>
              </a:defRPr>
            </a:lvl1pPr>
          </a:lstStyle>
          <a:p>
            <a:r>
              <a:rPr sz="1001" dirty="0">
                <a:latin typeface="+mn-lt"/>
              </a:rPr>
              <a:t>A wonderful serenity has taken possession of my entire soul, like these sweet mornings of spring which I enjoy with my whole heart. I am alone, and feel the charm of existence in this spot, which was created for the bliss of souls like mine. I am so happy, my dear friend, so absorbed in the exquisite sense of mere tranquil existence, that I neglect my talents. </a:t>
            </a:r>
          </a:p>
        </p:txBody>
      </p:sp>
      <p:sp>
        <p:nvSpPr>
          <p:cNvPr id="6" name="Rectangle 8">
            <a:extLst>
              <a:ext uri="{FF2B5EF4-FFF2-40B4-BE49-F238E27FC236}">
                <a16:creationId xmlns:a16="http://schemas.microsoft.com/office/drawing/2014/main" id="{DBEAD0F6-20EE-1B48-BB2D-044828433FFA}"/>
              </a:ext>
            </a:extLst>
          </p:cNvPr>
          <p:cNvSpPr/>
          <p:nvPr userDrawn="1"/>
        </p:nvSpPr>
        <p:spPr>
          <a:xfrm>
            <a:off x="2" y="1938530"/>
            <a:ext cx="4909351" cy="251577"/>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8" name="TextBox 7">
            <a:extLst>
              <a:ext uri="{FF2B5EF4-FFF2-40B4-BE49-F238E27FC236}">
                <a16:creationId xmlns:a16="http://schemas.microsoft.com/office/drawing/2014/main" id="{DDFBB43C-7B27-9DAE-151D-21D5F4EDC0EC}"/>
              </a:ext>
            </a:extLst>
          </p:cNvPr>
          <p:cNvSpPr txBox="1"/>
          <p:nvPr userDrawn="1"/>
        </p:nvSpPr>
        <p:spPr>
          <a:xfrm>
            <a:off x="682969" y="1904677"/>
            <a:ext cx="1813035" cy="3079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spc="300">
                <a:solidFill>
                  <a:srgbClr val="06041F"/>
                </a:solidFill>
              </a:defRPr>
            </a:lvl1pPr>
          </a:lstStyle>
          <a:p>
            <a:r>
              <a:rPr sz="1401"/>
              <a:t>Edit text here</a:t>
            </a:r>
          </a:p>
        </p:txBody>
      </p:sp>
      <p:sp>
        <p:nvSpPr>
          <p:cNvPr id="10" name="Rectangle 9">
            <a:extLst>
              <a:ext uri="{FF2B5EF4-FFF2-40B4-BE49-F238E27FC236}">
                <a16:creationId xmlns:a16="http://schemas.microsoft.com/office/drawing/2014/main" id="{F5459776-A92A-0754-4601-F401EAFC60E5}"/>
              </a:ext>
            </a:extLst>
          </p:cNvPr>
          <p:cNvSpPr/>
          <p:nvPr userDrawn="1"/>
        </p:nvSpPr>
        <p:spPr>
          <a:xfrm>
            <a:off x="7970843" y="0"/>
            <a:ext cx="3408359"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5245829" y="1904678"/>
            <a:ext cx="6946174" cy="4354080"/>
          </a:xfrm>
          <a:solidFill>
            <a:schemeClr val="bg1"/>
          </a:solidFill>
        </p:spPr>
        <p:txBody>
          <a:bodyPr/>
          <a:lstStyle>
            <a:lvl1pPr marL="0" indent="0">
              <a:buNone/>
              <a:defRPr>
                <a:noFill/>
              </a:defRPr>
            </a:lvl1pPr>
          </a:lstStyle>
          <a:p>
            <a:r>
              <a:rPr lang="en-US"/>
              <a:t>Click icon to add picture</a:t>
            </a:r>
            <a:endParaRPr lang="en-PT" dirty="0"/>
          </a:p>
        </p:txBody>
      </p:sp>
      <p:sp>
        <p:nvSpPr>
          <p:cNvPr id="11" name="Text Placeholder 2">
            <a:extLst>
              <a:ext uri="{FF2B5EF4-FFF2-40B4-BE49-F238E27FC236}">
                <a16:creationId xmlns:a16="http://schemas.microsoft.com/office/drawing/2014/main" id="{C2F36FE6-5D21-6986-3726-CFC070FE930B}"/>
              </a:ext>
            </a:extLst>
          </p:cNvPr>
          <p:cNvSpPr txBox="1"/>
          <p:nvPr userDrawn="1"/>
        </p:nvSpPr>
        <p:spPr>
          <a:xfrm>
            <a:off x="628724" y="2391705"/>
            <a:ext cx="4342773" cy="717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1460753">
              <a:lnSpc>
                <a:spcPct val="90000"/>
              </a:lnSpc>
              <a:spcBef>
                <a:spcPts val="1500"/>
              </a:spcBef>
              <a:defRPr sz="4400">
                <a:solidFill>
                  <a:srgbClr val="FFFFFF"/>
                </a:solidFill>
                <a:latin typeface="EquipExtended-Bold"/>
                <a:ea typeface="EquipExtended-Bold"/>
                <a:cs typeface="EquipExtended-Bold"/>
                <a:sym typeface="EquipExtended-Bold"/>
              </a:defRPr>
            </a:lvl1pPr>
          </a:lstStyle>
          <a:p>
            <a:r>
              <a:rPr sz="4400" dirty="0">
                <a:latin typeface="Equip Extended ExtraBold" panose="02000503000000020004" pitchFamily="2" charset="0"/>
              </a:rPr>
              <a:t>Edit title here</a:t>
            </a:r>
          </a:p>
        </p:txBody>
      </p:sp>
      <p:pic>
        <p:nvPicPr>
          <p:cNvPr id="2" name="Picture 1">
            <a:extLst>
              <a:ext uri="{FF2B5EF4-FFF2-40B4-BE49-F238E27FC236}">
                <a16:creationId xmlns:a16="http://schemas.microsoft.com/office/drawing/2014/main" id="{9C3986BB-40F8-8E6E-6F50-AEE1368AECF5}"/>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314719082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7767644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5364"/>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3661"/>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700588"/>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050689050"/>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2911"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2911"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86998856"/>
      </p:ext>
    </p:extLst>
  </p:cSld>
  <p:clrMapOvr>
    <a:masterClrMapping/>
  </p:clrMapOvr>
  <p:extLst>
    <p:ext uri="{DCECCB84-F9BA-43D5-87BE-67443E8EF086}">
      <p15:sldGuideLst xmlns:p15="http://schemas.microsoft.com/office/powerpoint/2012/main">
        <p15:guide id="1" orient="horz" pos="2160">
          <p15:clr>
            <a:srgbClr val="FBAE40"/>
          </p15:clr>
        </p15:guide>
        <p15:guide id="2" pos="39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41619"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41619"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6285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6285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4290736325"/>
      </p:ext>
    </p:extLst>
  </p:cSld>
  <p:clrMapOvr>
    <a:masterClrMapping/>
  </p:clrMapOvr>
  <p:extLst>
    <p:ext uri="{DCECCB84-F9BA-43D5-87BE-67443E8EF086}">
      <p15:sldGuideLst xmlns:p15="http://schemas.microsoft.com/office/powerpoint/2012/main">
        <p15:guide id="1" orient="horz" pos="2160">
          <p15:clr>
            <a:srgbClr val="FBAE40"/>
          </p15:clr>
        </p15:guide>
        <p15:guide id="2" pos="39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94508338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53658518"/>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75213620"/>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45841898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109693273"/>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55328550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1" y="0"/>
            <a:ext cx="9164231" cy="6858000"/>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9" y="1628541"/>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3" y="1732969"/>
            <a:ext cx="2811307" cy="334314"/>
          </a:xfrm>
          <a:prstGeom prst="rect">
            <a:avLst/>
          </a:prstGeom>
        </p:spPr>
        <p:txBody>
          <a:bodyPr/>
          <a:lstStyle>
            <a:lvl1pPr marL="0" indent="0">
              <a:buClrTx/>
              <a:buSzTx/>
              <a:buFontTx/>
              <a:buNone/>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4993" indent="-177798">
              <a:buClrTx/>
              <a:buFontTx/>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10" indent="-200022">
              <a:buClrTx/>
              <a:buFontTx/>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180" indent="-228597">
              <a:buClrTx/>
              <a:buFontTx/>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475" indent="-266697">
              <a:buClrTx/>
              <a:buFontTx/>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3" y="2212963"/>
            <a:ext cx="2811307"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8" y="2130719"/>
            <a:ext cx="2711084" cy="1"/>
          </a:xfrm>
          <a:prstGeom prst="line">
            <a:avLst/>
          </a:prstGeom>
          <a:ln w="6350">
            <a:solidFill>
              <a:srgbClr val="06041F"/>
            </a:solidFill>
            <a:miter/>
          </a:ln>
        </p:spPr>
        <p:txBody>
          <a:bodyPr lIns="45719" rIns="45719"/>
          <a:lstStyle/>
          <a:p>
            <a:endParaRPr sz="1801"/>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9" y="6396320"/>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6" y="1628541"/>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2" y="1732969"/>
            <a:ext cx="2811307" cy="334314"/>
          </a:xfrm>
          <a:prstGeom prst="rect">
            <a:avLst/>
          </a:prstGeom>
        </p:spPr>
        <p:txBody>
          <a:bodyPr/>
          <a:lstStyle>
            <a:lvl1pPr marL="0" indent="0">
              <a:buClrTx/>
              <a:buSzTx/>
              <a:buFontTx/>
              <a:buNone/>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2" y="2212963"/>
            <a:ext cx="2811307"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5" y="2130719"/>
            <a:ext cx="2711086" cy="1"/>
          </a:xfrm>
          <a:prstGeom prst="line">
            <a:avLst/>
          </a:prstGeom>
          <a:ln w="6350">
            <a:solidFill>
              <a:srgbClr val="06041F"/>
            </a:solidFill>
            <a:miter/>
          </a:ln>
        </p:spPr>
        <p:txBody>
          <a:bodyPr lIns="45719" rIns="45719"/>
          <a:lstStyle/>
          <a:p>
            <a:endParaRPr sz="1801"/>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6" y="6396320"/>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8" y="1628541"/>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5" y="1732969"/>
            <a:ext cx="2811307" cy="334314"/>
          </a:xfrm>
          <a:prstGeom prst="rect">
            <a:avLst/>
          </a:prstGeom>
        </p:spPr>
        <p:txBody>
          <a:bodyPr/>
          <a:lstStyle>
            <a:lvl1pPr marL="0" indent="0">
              <a:buClrTx/>
              <a:buSzTx/>
              <a:buFontTx/>
              <a:buNone/>
              <a:defRPr sz="1401">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5" y="2212963"/>
            <a:ext cx="2811307"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6" y="2130719"/>
            <a:ext cx="2711086" cy="1"/>
          </a:xfrm>
          <a:prstGeom prst="line">
            <a:avLst/>
          </a:prstGeom>
          <a:ln w="6350">
            <a:solidFill>
              <a:srgbClr val="06041F"/>
            </a:solidFill>
            <a:miter/>
          </a:ln>
        </p:spPr>
        <p:txBody>
          <a:bodyPr lIns="45719" rIns="45719"/>
          <a:lstStyle/>
          <a:p>
            <a:endParaRPr sz="1801"/>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8" y="6396320"/>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sz="1801"/>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60" y="817847"/>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7"/>
            <a:ext cx="570596"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7" y="817847"/>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8"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3"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8"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12911DB2-E72A-7E08-DAA4-10D71667AF55}"/>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3552894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4230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6440"/>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604011"/>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7730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60758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8436050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936417011"/>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368296641"/>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058336146"/>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715606767"/>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8"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9398710"/>
      </p:ext>
    </p:extLst>
  </p:cSld>
  <p:clrMapOvr>
    <a:masterClrMapping/>
  </p:clrMapOvr>
  <p:extLst>
    <p:ext uri="{DCECCB84-F9BA-43D5-87BE-67443E8EF086}">
      <p15:sldGuideLst xmlns:p15="http://schemas.microsoft.com/office/powerpoint/2012/main">
        <p15:guide id="1" orient="horz" pos="2160">
          <p15:clr>
            <a:srgbClr val="FBAE40"/>
          </p15:clr>
        </p15:guide>
        <p15:guide id="2" pos="39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hree images Green">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1" y="0"/>
            <a:ext cx="9164231" cy="6858000"/>
          </a:xfrm>
          <a:prstGeom prst="rect">
            <a:avLst/>
          </a:prstGeom>
          <a:solidFill>
            <a:schemeClr val="tx1"/>
          </a:solidFill>
          <a:ln w="12700">
            <a:miter lim="400000"/>
          </a:ln>
        </p:spPr>
        <p:txBody>
          <a:bodyPr lIns="45719" rIns="45719" anchor="ctr"/>
          <a:lstStyle/>
          <a:p>
            <a:pPr algn="ctr">
              <a:defRPr>
                <a:solidFill>
                  <a:srgbClr val="FFFFFF"/>
                </a:solidFill>
              </a:defRPr>
            </a:pPr>
            <a:endParaRPr sz="1801"/>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9" y="1628541"/>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3" y="1732969"/>
            <a:ext cx="2811307" cy="334314"/>
          </a:xfrm>
          <a:prstGeom prst="rect">
            <a:avLst/>
          </a:prstGeom>
        </p:spPr>
        <p:txBody>
          <a:bodyPr/>
          <a:lstStyle>
            <a:lvl1pPr marL="0" indent="0">
              <a:buClrTx/>
              <a:buSzTx/>
              <a:buFontTx/>
              <a:buNone/>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4993" indent="-177798">
              <a:buClrTx/>
              <a:buFontTx/>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10" indent="-200022">
              <a:buClrTx/>
              <a:buFontTx/>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180" indent="-228597">
              <a:buClrTx/>
              <a:buFontTx/>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475" indent="-266697">
              <a:buClrTx/>
              <a:buFontTx/>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3" y="2212963"/>
            <a:ext cx="2811307"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8" y="2130719"/>
            <a:ext cx="2711084" cy="1"/>
          </a:xfrm>
          <a:prstGeom prst="line">
            <a:avLst/>
          </a:prstGeom>
          <a:ln w="6350">
            <a:solidFill>
              <a:schemeClr val="accent1"/>
            </a:solidFill>
            <a:miter/>
          </a:ln>
        </p:spPr>
        <p:txBody>
          <a:bodyPr lIns="45719" rIns="45719"/>
          <a:lstStyle/>
          <a:p>
            <a:endParaRPr sz="1801"/>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9" y="6396320"/>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6" y="1628541"/>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2" y="1732969"/>
            <a:ext cx="2811307" cy="334314"/>
          </a:xfrm>
          <a:prstGeom prst="rect">
            <a:avLst/>
          </a:prstGeom>
        </p:spPr>
        <p:txBody>
          <a:bodyPr/>
          <a:lstStyle>
            <a:lvl1pPr marL="0" indent="0">
              <a:buClrTx/>
              <a:buSzTx/>
              <a:buFontTx/>
              <a:buNone/>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2" y="2212963"/>
            <a:ext cx="2811307"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5" y="2130719"/>
            <a:ext cx="2711086" cy="1"/>
          </a:xfrm>
          <a:prstGeom prst="line">
            <a:avLst/>
          </a:prstGeom>
          <a:ln w="6350">
            <a:solidFill>
              <a:schemeClr val="accent1"/>
            </a:solidFill>
            <a:miter/>
          </a:ln>
        </p:spPr>
        <p:txBody>
          <a:bodyPr lIns="45719" rIns="45719"/>
          <a:lstStyle/>
          <a:p>
            <a:endParaRPr sz="1801"/>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6" y="6396320"/>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8" y="1628541"/>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5" y="1732969"/>
            <a:ext cx="2811307" cy="334314"/>
          </a:xfrm>
          <a:prstGeom prst="rect">
            <a:avLst/>
          </a:prstGeom>
        </p:spPr>
        <p:txBody>
          <a:bodyPr/>
          <a:lstStyle>
            <a:lvl1pPr marL="0" indent="0">
              <a:buClrTx/>
              <a:buSzTx/>
              <a:buFontTx/>
              <a:buNone/>
              <a:defRPr sz="1401">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5" y="2212963"/>
            <a:ext cx="2811307"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6" y="2130719"/>
            <a:ext cx="2711086" cy="1"/>
          </a:xfrm>
          <a:prstGeom prst="line">
            <a:avLst/>
          </a:prstGeom>
          <a:ln w="6350">
            <a:solidFill>
              <a:schemeClr val="accent1"/>
            </a:solidFill>
            <a:miter/>
          </a:ln>
        </p:spPr>
        <p:txBody>
          <a:bodyPr lIns="45719" rIns="45719"/>
          <a:lstStyle/>
          <a:p>
            <a:endParaRPr sz="1801"/>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8" y="6396320"/>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60" y="817847"/>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solidFill>
                  <a:srgbClr val="12294A"/>
                </a:solidFill>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7"/>
            <a:ext cx="570596"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solidFill>
                  <a:srgbClr val="12294A"/>
                </a:solidFill>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7" y="817847"/>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solidFill>
                  <a:srgbClr val="12294A"/>
                </a:solidFill>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8"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3"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8" y="3283042"/>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B5525DAB-1436-F0C7-017F-A6E86635ACB2}"/>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2534094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hree images G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DA35F8-4D9F-44C6-1275-FFF9EBA56635}"/>
              </a:ext>
            </a:extLst>
          </p:cNvPr>
          <p:cNvSpPr/>
          <p:nvPr userDrawn="1"/>
        </p:nvSpPr>
        <p:spPr>
          <a:xfrm>
            <a:off x="686758"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3" name="Rectangle 2">
            <a:extLst>
              <a:ext uri="{FF2B5EF4-FFF2-40B4-BE49-F238E27FC236}">
                <a16:creationId xmlns:a16="http://schemas.microsoft.com/office/drawing/2014/main" id="{10032E2A-0C34-253A-58DB-4642F0B57177}"/>
              </a:ext>
            </a:extLst>
          </p:cNvPr>
          <p:cNvSpPr/>
          <p:nvPr userDrawn="1"/>
        </p:nvSpPr>
        <p:spPr>
          <a:xfrm>
            <a:off x="4575273"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5" name="Rectangle 7">
            <a:extLst>
              <a:ext uri="{FF2B5EF4-FFF2-40B4-BE49-F238E27FC236}">
                <a16:creationId xmlns:a16="http://schemas.microsoft.com/office/drawing/2014/main" id="{87E6637A-ECCC-3D93-72BF-24F646D5231F}"/>
              </a:ext>
            </a:extLst>
          </p:cNvPr>
          <p:cNvSpPr/>
          <p:nvPr userDrawn="1"/>
        </p:nvSpPr>
        <p:spPr>
          <a:xfrm>
            <a:off x="8440480"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7" name="TextBox 9">
            <a:extLst>
              <a:ext uri="{FF2B5EF4-FFF2-40B4-BE49-F238E27FC236}">
                <a16:creationId xmlns:a16="http://schemas.microsoft.com/office/drawing/2014/main" id="{7E4BABA8-528F-5E8E-5182-924A7F2EFC98}"/>
              </a:ext>
            </a:extLst>
          </p:cNvPr>
          <p:cNvSpPr txBox="1"/>
          <p:nvPr userDrawn="1"/>
        </p:nvSpPr>
        <p:spPr>
          <a:xfrm>
            <a:off x="618039" y="2902529"/>
            <a:ext cx="570596"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1</a:t>
            </a:r>
          </a:p>
        </p:txBody>
      </p:sp>
      <p:sp>
        <p:nvSpPr>
          <p:cNvPr id="9" name="TextBox 10">
            <a:extLst>
              <a:ext uri="{FF2B5EF4-FFF2-40B4-BE49-F238E27FC236}">
                <a16:creationId xmlns:a16="http://schemas.microsoft.com/office/drawing/2014/main" id="{ADA23D22-3A51-2B65-D51A-331117B31BBD}"/>
              </a:ext>
            </a:extLst>
          </p:cNvPr>
          <p:cNvSpPr txBox="1"/>
          <p:nvPr userDrawn="1"/>
        </p:nvSpPr>
        <p:spPr>
          <a:xfrm>
            <a:off x="4521770" y="2902529"/>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2</a:t>
            </a:r>
          </a:p>
        </p:txBody>
      </p:sp>
      <p:sp>
        <p:nvSpPr>
          <p:cNvPr id="17" name="TextBox 11">
            <a:extLst>
              <a:ext uri="{FF2B5EF4-FFF2-40B4-BE49-F238E27FC236}">
                <a16:creationId xmlns:a16="http://schemas.microsoft.com/office/drawing/2014/main" id="{521C6121-1031-EA05-D6EB-429A6D83983C}"/>
              </a:ext>
            </a:extLst>
          </p:cNvPr>
          <p:cNvSpPr txBox="1"/>
          <p:nvPr userDrawn="1"/>
        </p:nvSpPr>
        <p:spPr>
          <a:xfrm>
            <a:off x="8550125" y="2902529"/>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sz="4400" b="0" i="0" dirty="0">
                <a:latin typeface="Equip Extended Light" panose="02000503000000020004" pitchFamily="2" charset="0"/>
              </a:rPr>
              <a:t>3</a:t>
            </a:r>
          </a:p>
        </p:txBody>
      </p:sp>
      <p:sp>
        <p:nvSpPr>
          <p:cNvPr id="19" name="Body Level One…">
            <a:extLst>
              <a:ext uri="{FF2B5EF4-FFF2-40B4-BE49-F238E27FC236}">
                <a16:creationId xmlns:a16="http://schemas.microsoft.com/office/drawing/2014/main" id="{38B7B8C1-6E1C-A58E-8FE1-2AA204F38537}"/>
              </a:ext>
            </a:extLst>
          </p:cNvPr>
          <p:cNvSpPr txBox="1">
            <a:spLocks noGrp="1"/>
          </p:cNvSpPr>
          <p:nvPr>
            <p:ph type="body" sz="quarter" idx="1" hasCustomPrompt="1"/>
          </p:nvPr>
        </p:nvSpPr>
        <p:spPr>
          <a:xfrm>
            <a:off x="801317" y="3807500"/>
            <a:ext cx="2811307" cy="334314"/>
          </a:xfrm>
          <a:prstGeom prst="rect">
            <a:avLst/>
          </a:prstGeom>
        </p:spPr>
        <p:txBody>
          <a:bodyPr/>
          <a:lstStyle>
            <a:lvl1pPr marL="0" indent="0">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4993" indent="-177798">
              <a:buClrTx/>
              <a:buFontTx/>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10" indent="-200022">
              <a:buClrTx/>
              <a:buFontTx/>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180" indent="-228597">
              <a:buClrTx/>
              <a:buFontTx/>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475" indent="-266697">
              <a:buClrTx/>
              <a:buFontTx/>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32" name="Text Placeholder 7">
            <a:extLst>
              <a:ext uri="{FF2B5EF4-FFF2-40B4-BE49-F238E27FC236}">
                <a16:creationId xmlns:a16="http://schemas.microsoft.com/office/drawing/2014/main" id="{B2580045-E53E-1D1E-BBD7-98F09645C0EB}"/>
              </a:ext>
            </a:extLst>
          </p:cNvPr>
          <p:cNvSpPr>
            <a:spLocks noGrp="1"/>
          </p:cNvSpPr>
          <p:nvPr>
            <p:ph type="body" sz="quarter" idx="21" hasCustomPrompt="1"/>
          </p:nvPr>
        </p:nvSpPr>
        <p:spPr>
          <a:xfrm>
            <a:off x="801322" y="4451222"/>
            <a:ext cx="2811305"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3" name="Text Placeholder 7">
            <a:extLst>
              <a:ext uri="{FF2B5EF4-FFF2-40B4-BE49-F238E27FC236}">
                <a16:creationId xmlns:a16="http://schemas.microsoft.com/office/drawing/2014/main" id="{F3171852-E6A8-9E83-F4C1-D44635855D29}"/>
              </a:ext>
            </a:extLst>
          </p:cNvPr>
          <p:cNvSpPr>
            <a:spLocks noGrp="1"/>
          </p:cNvSpPr>
          <p:nvPr>
            <p:ph type="body" sz="quarter" idx="22" hasCustomPrompt="1"/>
          </p:nvPr>
        </p:nvSpPr>
        <p:spPr>
          <a:xfrm>
            <a:off x="4689836" y="3807500"/>
            <a:ext cx="2811307" cy="334314"/>
          </a:xfrm>
          <a:prstGeom prst="rect">
            <a:avLst/>
          </a:prstGeom>
        </p:spPr>
        <p:txBody>
          <a:bodyPr/>
          <a:lstStyle>
            <a:lvl1pPr marL="0" indent="0">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34" name="Text Placeholder 7">
            <a:extLst>
              <a:ext uri="{FF2B5EF4-FFF2-40B4-BE49-F238E27FC236}">
                <a16:creationId xmlns:a16="http://schemas.microsoft.com/office/drawing/2014/main" id="{F4016C99-6206-3B17-CE7D-62B841EF6E6D}"/>
              </a:ext>
            </a:extLst>
          </p:cNvPr>
          <p:cNvSpPr>
            <a:spLocks noGrp="1"/>
          </p:cNvSpPr>
          <p:nvPr>
            <p:ph type="body" sz="quarter" idx="23" hasCustomPrompt="1"/>
          </p:nvPr>
        </p:nvSpPr>
        <p:spPr>
          <a:xfrm>
            <a:off x="4689836" y="4451222"/>
            <a:ext cx="2811307"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5" name="Text Placeholder 7">
            <a:extLst>
              <a:ext uri="{FF2B5EF4-FFF2-40B4-BE49-F238E27FC236}">
                <a16:creationId xmlns:a16="http://schemas.microsoft.com/office/drawing/2014/main" id="{3DC64599-BE12-3BCB-110A-06A9AB050E7E}"/>
              </a:ext>
            </a:extLst>
          </p:cNvPr>
          <p:cNvSpPr>
            <a:spLocks noGrp="1"/>
          </p:cNvSpPr>
          <p:nvPr>
            <p:ph type="body" sz="quarter" idx="24" hasCustomPrompt="1"/>
          </p:nvPr>
        </p:nvSpPr>
        <p:spPr>
          <a:xfrm>
            <a:off x="8566617" y="3807500"/>
            <a:ext cx="2811307" cy="334314"/>
          </a:xfrm>
          <a:prstGeom prst="rect">
            <a:avLst/>
          </a:prstGeom>
        </p:spPr>
        <p:txBody>
          <a:bodyPr/>
          <a:lstStyle>
            <a:lvl1pPr marL="0" indent="0">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36" name="Text Placeholder 7">
            <a:extLst>
              <a:ext uri="{FF2B5EF4-FFF2-40B4-BE49-F238E27FC236}">
                <a16:creationId xmlns:a16="http://schemas.microsoft.com/office/drawing/2014/main" id="{17B32F63-8826-EF68-8A63-5E978FDAC1F2}"/>
              </a:ext>
            </a:extLst>
          </p:cNvPr>
          <p:cNvSpPr>
            <a:spLocks noGrp="1"/>
          </p:cNvSpPr>
          <p:nvPr>
            <p:ph type="body" sz="quarter" idx="25" hasCustomPrompt="1"/>
          </p:nvPr>
        </p:nvSpPr>
        <p:spPr>
          <a:xfrm>
            <a:off x="8566617" y="4451222"/>
            <a:ext cx="2811307"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7" name="Edit section title">
            <a:extLst>
              <a:ext uri="{FF2B5EF4-FFF2-40B4-BE49-F238E27FC236}">
                <a16:creationId xmlns:a16="http://schemas.microsoft.com/office/drawing/2014/main" id="{E75A92C6-4CE0-6ED0-6535-4C586C41C2AE}"/>
              </a:ext>
            </a:extLst>
          </p:cNvPr>
          <p:cNvSpPr txBox="1">
            <a:spLocks noGrp="1"/>
          </p:cNvSpPr>
          <p:nvPr>
            <p:ph type="title" hasCustomPrompt="1"/>
          </p:nvPr>
        </p:nvSpPr>
        <p:spPr>
          <a:xfrm>
            <a:off x="637249" y="1687474"/>
            <a:ext cx="5211956" cy="707887"/>
          </a:xfrm>
          <a:prstGeom prst="rect">
            <a:avLst/>
          </a:prstGeom>
        </p:spPr>
        <p:txBody>
          <a:bodyPr/>
          <a:lstStyle>
            <a:lvl1pPr>
              <a:defRPr sz="4000" b="1" i="0">
                <a:latin typeface="Equip Extended ExtraBold" panose="02000503000000020004" pitchFamily="2" charset="0"/>
              </a:defRPr>
            </a:lvl1pPr>
          </a:lstStyle>
          <a:p>
            <a:r>
              <a:rPr dirty="0"/>
              <a:t>Edit section title</a:t>
            </a:r>
          </a:p>
        </p:txBody>
      </p:sp>
      <p:sp>
        <p:nvSpPr>
          <p:cNvPr id="38" name="Straight Connector 45">
            <a:extLst>
              <a:ext uri="{FF2B5EF4-FFF2-40B4-BE49-F238E27FC236}">
                <a16:creationId xmlns:a16="http://schemas.microsoft.com/office/drawing/2014/main" id="{525448E6-031E-D7ED-81AE-384301CA6E1E}"/>
              </a:ext>
            </a:extLst>
          </p:cNvPr>
          <p:cNvSpPr/>
          <p:nvPr userDrawn="1"/>
        </p:nvSpPr>
        <p:spPr>
          <a:xfrm>
            <a:off x="4166886" y="3671971"/>
            <a:ext cx="2" cy="1590621"/>
          </a:xfrm>
          <a:prstGeom prst="line">
            <a:avLst/>
          </a:prstGeom>
          <a:ln w="6350">
            <a:solidFill>
              <a:schemeClr val="accent1"/>
            </a:solidFill>
            <a:miter/>
          </a:ln>
        </p:spPr>
        <p:txBody>
          <a:bodyPr lIns="45719" rIns="45719"/>
          <a:lstStyle/>
          <a:p>
            <a:endParaRPr sz="1801"/>
          </a:p>
        </p:txBody>
      </p:sp>
      <p:sp>
        <p:nvSpPr>
          <p:cNvPr id="39" name="Straight Connector 46">
            <a:extLst>
              <a:ext uri="{FF2B5EF4-FFF2-40B4-BE49-F238E27FC236}">
                <a16:creationId xmlns:a16="http://schemas.microsoft.com/office/drawing/2014/main" id="{856303D7-097D-D4C1-89A9-3F7A65AE8691}"/>
              </a:ext>
            </a:extLst>
          </p:cNvPr>
          <p:cNvSpPr/>
          <p:nvPr userDrawn="1"/>
        </p:nvSpPr>
        <p:spPr>
          <a:xfrm>
            <a:off x="8044406" y="3671971"/>
            <a:ext cx="2" cy="1590621"/>
          </a:xfrm>
          <a:prstGeom prst="line">
            <a:avLst/>
          </a:prstGeom>
          <a:ln w="6350">
            <a:solidFill>
              <a:schemeClr val="accent1"/>
            </a:solidFill>
            <a:miter/>
          </a:ln>
        </p:spPr>
        <p:txBody>
          <a:bodyPr lIns="45719" rIns="45719"/>
          <a:lstStyle/>
          <a:p>
            <a:endParaRPr sz="1801"/>
          </a:p>
        </p:txBody>
      </p:sp>
      <p:sp>
        <p:nvSpPr>
          <p:cNvPr id="40" name="Text Placeholder 7">
            <a:extLst>
              <a:ext uri="{FF2B5EF4-FFF2-40B4-BE49-F238E27FC236}">
                <a16:creationId xmlns:a16="http://schemas.microsoft.com/office/drawing/2014/main" id="{623C3E58-B2F2-F417-6A62-7353F378FB84}"/>
              </a:ext>
            </a:extLst>
          </p:cNvPr>
          <p:cNvSpPr>
            <a:spLocks noGrp="1"/>
          </p:cNvSpPr>
          <p:nvPr>
            <p:ph type="body" sz="quarter" idx="26" hasCustomPrompt="1"/>
          </p:nvPr>
        </p:nvSpPr>
        <p:spPr>
          <a:xfrm>
            <a:off x="639388" y="5876514"/>
            <a:ext cx="10865854" cy="498476"/>
          </a:xfrm>
          <a:prstGeom prst="rect">
            <a:avLst/>
          </a:prstGeom>
        </p:spPr>
        <p:txBody>
          <a:bodyPr anchor="ctr"/>
          <a:lstStyle>
            <a:lvl1pPr marL="0" indent="0">
              <a:buClrTx/>
              <a:buSzTx/>
              <a:buFontTx/>
              <a:buNone/>
              <a:defRPr sz="1001">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4" name="Picture 3">
            <a:extLst>
              <a:ext uri="{FF2B5EF4-FFF2-40B4-BE49-F238E27FC236}">
                <a16:creationId xmlns:a16="http://schemas.microsoft.com/office/drawing/2014/main" id="{F3F06FC8-B539-564F-750B-DB2E0CEE6BB5}"/>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487168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itles 3 Images">
    <p:spTree>
      <p:nvGrpSpPr>
        <p:cNvPr id="1" name=""/>
        <p:cNvGrpSpPr/>
        <p:nvPr/>
      </p:nvGrpSpPr>
      <p:grpSpPr>
        <a:xfrm>
          <a:off x="0" y="0"/>
          <a:ext cx="0" cy="0"/>
          <a:chOff x="0" y="0"/>
          <a:chExt cx="0" cy="0"/>
        </a:xfrm>
      </p:grpSpPr>
      <p:sp>
        <p:nvSpPr>
          <p:cNvPr id="4" name="Straight Connector 13">
            <a:extLst>
              <a:ext uri="{FF2B5EF4-FFF2-40B4-BE49-F238E27FC236}">
                <a16:creationId xmlns:a16="http://schemas.microsoft.com/office/drawing/2014/main" id="{00E175D6-E3E0-7DB0-4FFD-F52671A41DDC}"/>
              </a:ext>
            </a:extLst>
          </p:cNvPr>
          <p:cNvSpPr/>
          <p:nvPr userDrawn="1"/>
        </p:nvSpPr>
        <p:spPr>
          <a:xfrm flipH="1" flipV="1">
            <a:off x="637249" y="6374271"/>
            <a:ext cx="3112951" cy="1"/>
          </a:xfrm>
          <a:prstGeom prst="line">
            <a:avLst/>
          </a:prstGeom>
          <a:ln w="6350">
            <a:solidFill>
              <a:schemeClr val="accent1"/>
            </a:solidFill>
            <a:miter/>
          </a:ln>
        </p:spPr>
        <p:txBody>
          <a:bodyPr lIns="45719" rIns="45719"/>
          <a:lstStyle/>
          <a:p>
            <a:endParaRPr sz="1801"/>
          </a:p>
        </p:txBody>
      </p:sp>
      <p:sp>
        <p:nvSpPr>
          <p:cNvPr id="6" name="Edit section title">
            <a:extLst>
              <a:ext uri="{FF2B5EF4-FFF2-40B4-BE49-F238E27FC236}">
                <a16:creationId xmlns:a16="http://schemas.microsoft.com/office/drawing/2014/main" id="{CC5D637B-2CA6-2B6B-1B99-0B923A2E41C1}"/>
              </a:ext>
            </a:extLst>
          </p:cNvPr>
          <p:cNvSpPr txBox="1">
            <a:spLocks noGrp="1"/>
          </p:cNvSpPr>
          <p:nvPr>
            <p:ph type="title" hasCustomPrompt="1"/>
          </p:nvPr>
        </p:nvSpPr>
        <p:spPr>
          <a:xfrm>
            <a:off x="637248" y="1674676"/>
            <a:ext cx="3112949" cy="1754327"/>
          </a:xfrm>
          <a:prstGeom prst="rect">
            <a:avLst/>
          </a:prstGeom>
        </p:spPr>
        <p:txBody>
          <a:bodyPr/>
          <a:lstStyle>
            <a:lvl1pPr>
              <a:lnSpc>
                <a:spcPct val="90000"/>
              </a:lnSpc>
              <a:defRPr sz="4000" b="1" i="0">
                <a:latin typeface="Equip Extended ExtraBold" panose="02000503000000020004" pitchFamily="2" charset="0"/>
              </a:defRPr>
            </a:lvl1pPr>
          </a:lstStyle>
          <a:p>
            <a:r>
              <a:rPr dirty="0"/>
              <a:t>Edit section title</a:t>
            </a:r>
          </a:p>
        </p:txBody>
      </p:sp>
      <p:sp>
        <p:nvSpPr>
          <p:cNvPr id="8" name="Body Level One…">
            <a:extLst>
              <a:ext uri="{FF2B5EF4-FFF2-40B4-BE49-F238E27FC236}">
                <a16:creationId xmlns:a16="http://schemas.microsoft.com/office/drawing/2014/main" id="{340C4E70-72E4-51EB-F3AD-02B011595712}"/>
              </a:ext>
            </a:extLst>
          </p:cNvPr>
          <p:cNvSpPr txBox="1">
            <a:spLocks noGrp="1"/>
          </p:cNvSpPr>
          <p:nvPr>
            <p:ph type="body" sz="quarter" idx="1" hasCustomPrompt="1"/>
          </p:nvPr>
        </p:nvSpPr>
        <p:spPr>
          <a:xfrm>
            <a:off x="639389" y="4353686"/>
            <a:ext cx="3111070" cy="651705"/>
          </a:xfrm>
          <a:prstGeom prst="rect">
            <a:avLst/>
          </a:prstGeom>
        </p:spPr>
        <p:txBody>
          <a:bodyPr/>
          <a:lstStyle>
            <a:lvl1pPr marL="0" indent="0">
              <a:lnSpc>
                <a:spcPct val="110000"/>
              </a:lnSpc>
              <a:buClrTx/>
              <a:buSzTx/>
              <a:buFontTx/>
              <a:buNone/>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1pPr>
            <a:lvl2pPr marL="584192" indent="-126999">
              <a:lnSpc>
                <a:spcPct val="110000"/>
              </a:lnSpc>
              <a:buClrTx/>
              <a:buFontTx/>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2pPr>
            <a:lvl3pPr marL="1057261" indent="-142873">
              <a:lnSpc>
                <a:spcPct val="110000"/>
              </a:lnSpc>
              <a:buClrTx/>
              <a:buFontTx/>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3pPr>
            <a:lvl4pPr marL="1534865" indent="-163284">
              <a:lnSpc>
                <a:spcPct val="110000"/>
              </a:lnSpc>
              <a:buClrTx/>
              <a:buFontTx/>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4pPr>
            <a:lvl5pPr marL="2019275" indent="-190497">
              <a:lnSpc>
                <a:spcPct val="110000"/>
              </a:lnSpc>
              <a:buClrTx/>
              <a:buFontTx/>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0" name="Straight Connector 7">
            <a:extLst>
              <a:ext uri="{FF2B5EF4-FFF2-40B4-BE49-F238E27FC236}">
                <a16:creationId xmlns:a16="http://schemas.microsoft.com/office/drawing/2014/main" id="{347F0128-B473-9816-4D15-DF0919F5E8D4}"/>
              </a:ext>
            </a:extLst>
          </p:cNvPr>
          <p:cNvSpPr/>
          <p:nvPr userDrawn="1"/>
        </p:nvSpPr>
        <p:spPr>
          <a:xfrm flipH="1" flipV="1">
            <a:off x="9639005" y="1680351"/>
            <a:ext cx="2136436" cy="1"/>
          </a:xfrm>
          <a:prstGeom prst="line">
            <a:avLst/>
          </a:prstGeom>
          <a:ln w="6350">
            <a:solidFill>
              <a:schemeClr val="accent1"/>
            </a:solidFill>
            <a:miter/>
          </a:ln>
        </p:spPr>
        <p:txBody>
          <a:bodyPr lIns="45719" rIns="45719"/>
          <a:lstStyle/>
          <a:p>
            <a:endParaRPr sz="1801"/>
          </a:p>
        </p:txBody>
      </p:sp>
      <p:sp>
        <p:nvSpPr>
          <p:cNvPr id="11" name="Straight Connector 9">
            <a:extLst>
              <a:ext uri="{FF2B5EF4-FFF2-40B4-BE49-F238E27FC236}">
                <a16:creationId xmlns:a16="http://schemas.microsoft.com/office/drawing/2014/main" id="{69DB59AF-C2C7-287D-0469-F378AFFC69E7}"/>
              </a:ext>
            </a:extLst>
          </p:cNvPr>
          <p:cNvSpPr/>
          <p:nvPr userDrawn="1"/>
        </p:nvSpPr>
        <p:spPr>
          <a:xfrm flipH="1">
            <a:off x="9639005" y="4037472"/>
            <a:ext cx="2136436" cy="1"/>
          </a:xfrm>
          <a:prstGeom prst="line">
            <a:avLst/>
          </a:prstGeom>
          <a:ln w="6350">
            <a:solidFill>
              <a:schemeClr val="accent1"/>
            </a:solidFill>
            <a:miter/>
          </a:ln>
        </p:spPr>
        <p:txBody>
          <a:bodyPr lIns="45719" rIns="45719"/>
          <a:lstStyle/>
          <a:p>
            <a:endParaRPr sz="1801"/>
          </a:p>
        </p:txBody>
      </p:sp>
      <p:sp>
        <p:nvSpPr>
          <p:cNvPr id="12" name="Straight Connector 10">
            <a:extLst>
              <a:ext uri="{FF2B5EF4-FFF2-40B4-BE49-F238E27FC236}">
                <a16:creationId xmlns:a16="http://schemas.microsoft.com/office/drawing/2014/main" id="{3DF3BB8E-BC49-C108-1072-250E4A011656}"/>
              </a:ext>
            </a:extLst>
          </p:cNvPr>
          <p:cNvSpPr/>
          <p:nvPr userDrawn="1"/>
        </p:nvSpPr>
        <p:spPr>
          <a:xfrm flipH="1">
            <a:off x="9639005" y="6374271"/>
            <a:ext cx="2136436" cy="1"/>
          </a:xfrm>
          <a:prstGeom prst="line">
            <a:avLst/>
          </a:prstGeom>
          <a:ln w="6350">
            <a:solidFill>
              <a:schemeClr val="accent1"/>
            </a:solidFill>
            <a:miter/>
          </a:ln>
        </p:spPr>
        <p:txBody>
          <a:bodyPr lIns="45719" rIns="45719"/>
          <a:lstStyle/>
          <a:p>
            <a:endParaRPr sz="1801"/>
          </a:p>
        </p:txBody>
      </p:sp>
      <p:sp>
        <p:nvSpPr>
          <p:cNvPr id="13" name="Text Placeholder 7">
            <a:extLst>
              <a:ext uri="{FF2B5EF4-FFF2-40B4-BE49-F238E27FC236}">
                <a16:creationId xmlns:a16="http://schemas.microsoft.com/office/drawing/2014/main" id="{8EE57AA1-1435-31C8-1C5B-1DD039ABC7B5}"/>
              </a:ext>
            </a:extLst>
          </p:cNvPr>
          <p:cNvSpPr>
            <a:spLocks noGrp="1"/>
          </p:cNvSpPr>
          <p:nvPr>
            <p:ph type="body" sz="quarter" idx="21" hasCustomPrompt="1"/>
          </p:nvPr>
        </p:nvSpPr>
        <p:spPr>
          <a:xfrm>
            <a:off x="9641148" y="2325401"/>
            <a:ext cx="2134295" cy="990258"/>
          </a:xfrm>
          <a:prstGeom prst="rect">
            <a:avLst/>
          </a:prstGeom>
        </p:spPr>
        <p:txBody>
          <a:bodyPr/>
          <a:lstStyle>
            <a:lvl1pPr marL="0" indent="0">
              <a:lnSpc>
                <a:spcPct val="110000"/>
              </a:lnSpc>
              <a:buClrTx/>
              <a:buSzTx/>
              <a:buFontTx/>
              <a:buNone/>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4" name="Text Placeholder 7">
            <a:extLst>
              <a:ext uri="{FF2B5EF4-FFF2-40B4-BE49-F238E27FC236}">
                <a16:creationId xmlns:a16="http://schemas.microsoft.com/office/drawing/2014/main" id="{59BCDD48-B87E-AC9B-5FF0-208C690E8583}"/>
              </a:ext>
            </a:extLst>
          </p:cNvPr>
          <p:cNvSpPr>
            <a:spLocks noGrp="1"/>
          </p:cNvSpPr>
          <p:nvPr>
            <p:ph type="body" sz="quarter" idx="22" hasCustomPrompt="1"/>
          </p:nvPr>
        </p:nvSpPr>
        <p:spPr>
          <a:xfrm>
            <a:off x="9641148" y="1817401"/>
            <a:ext cx="2134295" cy="376308"/>
          </a:xfrm>
          <a:prstGeom prst="rect">
            <a:avLst/>
          </a:prstGeom>
        </p:spPr>
        <p:txBody>
          <a:bodyPr/>
          <a:lstStyle>
            <a:lvl1pPr marL="0" indent="0">
              <a:lnSpc>
                <a:spcPct val="110000"/>
              </a:lnSpc>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02</a:t>
            </a:r>
          </a:p>
        </p:txBody>
      </p:sp>
      <p:sp>
        <p:nvSpPr>
          <p:cNvPr id="15" name="Text Placeholder 7">
            <a:extLst>
              <a:ext uri="{FF2B5EF4-FFF2-40B4-BE49-F238E27FC236}">
                <a16:creationId xmlns:a16="http://schemas.microsoft.com/office/drawing/2014/main" id="{4FDD2310-21DE-4E32-162B-A682E7C80415}"/>
              </a:ext>
            </a:extLst>
          </p:cNvPr>
          <p:cNvSpPr>
            <a:spLocks noGrp="1"/>
          </p:cNvSpPr>
          <p:nvPr>
            <p:ph type="body" sz="quarter" idx="23" hasCustomPrompt="1"/>
          </p:nvPr>
        </p:nvSpPr>
        <p:spPr>
          <a:xfrm>
            <a:off x="9641148" y="5007640"/>
            <a:ext cx="2134295" cy="990258"/>
          </a:xfrm>
          <a:prstGeom prst="rect">
            <a:avLst/>
          </a:prstGeom>
        </p:spPr>
        <p:txBody>
          <a:bodyPr/>
          <a:lstStyle>
            <a:lvl1pPr marL="0" indent="0">
              <a:lnSpc>
                <a:spcPct val="110000"/>
              </a:lnSpc>
              <a:buClrTx/>
              <a:buSzTx/>
              <a:buFontTx/>
              <a:buNone/>
              <a:defRPr sz="1001">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6" name="Text Placeholder 7">
            <a:extLst>
              <a:ext uri="{FF2B5EF4-FFF2-40B4-BE49-F238E27FC236}">
                <a16:creationId xmlns:a16="http://schemas.microsoft.com/office/drawing/2014/main" id="{46CAB642-816B-1AD4-C6EC-DC709AEB5322}"/>
              </a:ext>
            </a:extLst>
          </p:cNvPr>
          <p:cNvSpPr>
            <a:spLocks noGrp="1"/>
          </p:cNvSpPr>
          <p:nvPr>
            <p:ph type="body" sz="quarter" idx="24" hasCustomPrompt="1"/>
          </p:nvPr>
        </p:nvSpPr>
        <p:spPr>
          <a:xfrm>
            <a:off x="9641148" y="4499640"/>
            <a:ext cx="2134295" cy="376308"/>
          </a:xfrm>
          <a:prstGeom prst="rect">
            <a:avLst/>
          </a:prstGeom>
        </p:spPr>
        <p:txBody>
          <a:bodyPr/>
          <a:lstStyle>
            <a:lvl1pPr marL="0" indent="0">
              <a:lnSpc>
                <a:spcPct val="110000"/>
              </a:lnSpc>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03</a:t>
            </a:r>
          </a:p>
        </p:txBody>
      </p:sp>
      <p:sp>
        <p:nvSpPr>
          <p:cNvPr id="18" name="Text Placeholder 7">
            <a:extLst>
              <a:ext uri="{FF2B5EF4-FFF2-40B4-BE49-F238E27FC236}">
                <a16:creationId xmlns:a16="http://schemas.microsoft.com/office/drawing/2014/main" id="{0547BAEE-CA36-FEB8-6D83-02337C2F8D49}"/>
              </a:ext>
            </a:extLst>
          </p:cNvPr>
          <p:cNvSpPr>
            <a:spLocks noGrp="1"/>
          </p:cNvSpPr>
          <p:nvPr>
            <p:ph type="body" sz="quarter" idx="25" hasCustomPrompt="1"/>
          </p:nvPr>
        </p:nvSpPr>
        <p:spPr>
          <a:xfrm>
            <a:off x="629228" y="3798601"/>
            <a:ext cx="3120971" cy="376308"/>
          </a:xfrm>
          <a:prstGeom prst="rect">
            <a:avLst/>
          </a:prstGeom>
        </p:spPr>
        <p:txBody>
          <a:bodyPr/>
          <a:lstStyle>
            <a:lvl1pPr marL="0" indent="0">
              <a:lnSpc>
                <a:spcPct val="110000"/>
              </a:lnSpc>
              <a:buClrTx/>
              <a:buSzTx/>
              <a:buFontTx/>
              <a:buNone/>
              <a:defRPr sz="1401">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01</a:t>
            </a:r>
          </a:p>
        </p:txBody>
      </p:sp>
      <p:sp>
        <p:nvSpPr>
          <p:cNvPr id="20" name="Picture Placeholder 13">
            <a:extLst>
              <a:ext uri="{FF2B5EF4-FFF2-40B4-BE49-F238E27FC236}">
                <a16:creationId xmlns:a16="http://schemas.microsoft.com/office/drawing/2014/main" id="{83A4DF79-4135-2882-B7BA-B55846E23436}"/>
              </a:ext>
            </a:extLst>
          </p:cNvPr>
          <p:cNvSpPr>
            <a:spLocks noGrp="1"/>
          </p:cNvSpPr>
          <p:nvPr>
            <p:ph type="pic" sz="quarter" idx="30"/>
          </p:nvPr>
        </p:nvSpPr>
        <p:spPr>
          <a:xfrm>
            <a:off x="4066903" y="1694276"/>
            <a:ext cx="2533415" cy="4679989"/>
          </a:xfrm>
          <a:solidFill>
            <a:schemeClr val="bg1"/>
          </a:solidFill>
        </p:spPr>
        <p:txBody>
          <a:bodyPr/>
          <a:lstStyle>
            <a:lvl1pPr marL="0" indent="0">
              <a:buNone/>
              <a:defRPr>
                <a:noFill/>
              </a:defRPr>
            </a:lvl1pPr>
          </a:lstStyle>
          <a:p>
            <a:r>
              <a:rPr lang="en-US"/>
              <a:t>Click icon to add picture</a:t>
            </a:r>
            <a:endParaRPr lang="en-PT" dirty="0"/>
          </a:p>
        </p:txBody>
      </p:sp>
      <p:sp>
        <p:nvSpPr>
          <p:cNvPr id="21" name="Picture Placeholder 13">
            <a:extLst>
              <a:ext uri="{FF2B5EF4-FFF2-40B4-BE49-F238E27FC236}">
                <a16:creationId xmlns:a16="http://schemas.microsoft.com/office/drawing/2014/main" id="{89C98052-C7A8-3D01-E622-F349386C574A}"/>
              </a:ext>
            </a:extLst>
          </p:cNvPr>
          <p:cNvSpPr>
            <a:spLocks noGrp="1"/>
          </p:cNvSpPr>
          <p:nvPr>
            <p:ph type="pic" sz="quarter" idx="31"/>
          </p:nvPr>
        </p:nvSpPr>
        <p:spPr>
          <a:xfrm>
            <a:off x="6739083" y="1694275"/>
            <a:ext cx="2533415" cy="2274044"/>
          </a:xfrm>
          <a:solidFill>
            <a:schemeClr val="bg1"/>
          </a:solidFill>
        </p:spPr>
        <p:txBody>
          <a:bodyPr/>
          <a:lstStyle>
            <a:lvl1pPr marL="0" indent="0">
              <a:buNone/>
              <a:defRPr>
                <a:noFill/>
              </a:defRPr>
            </a:lvl1pPr>
          </a:lstStyle>
          <a:p>
            <a:r>
              <a:rPr lang="en-US" dirty="0"/>
              <a:t>Click icon to add picture</a:t>
            </a:r>
            <a:endParaRPr lang="en-PT" dirty="0"/>
          </a:p>
        </p:txBody>
      </p:sp>
      <p:sp>
        <p:nvSpPr>
          <p:cNvPr id="22" name="Picture Placeholder 13">
            <a:extLst>
              <a:ext uri="{FF2B5EF4-FFF2-40B4-BE49-F238E27FC236}">
                <a16:creationId xmlns:a16="http://schemas.microsoft.com/office/drawing/2014/main" id="{B1315DB2-20BB-BDBD-E84C-BF29539DDB4C}"/>
              </a:ext>
            </a:extLst>
          </p:cNvPr>
          <p:cNvSpPr>
            <a:spLocks noGrp="1"/>
          </p:cNvSpPr>
          <p:nvPr>
            <p:ph type="pic" sz="quarter" idx="32"/>
          </p:nvPr>
        </p:nvSpPr>
        <p:spPr>
          <a:xfrm>
            <a:off x="6739083" y="4100219"/>
            <a:ext cx="2533415" cy="2274044"/>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9FFEE432-2096-233F-3257-25F17C54B8EE}"/>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174541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3_Title Green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email">
            <a:alphaModFix amt="57000"/>
            <a:extLst>
              <a:ext uri="{28A0092B-C50C-407E-A947-70E740481C1C}">
                <a14:useLocalDpi xmlns:a14="http://schemas.microsoft.com/office/drawing/2010/main"/>
              </a:ext>
            </a:extLst>
          </a:blip>
          <a:srcRect/>
          <a:stretch/>
        </p:blipFill>
        <p:spPr>
          <a:xfrm rot="16200000">
            <a:off x="7779272" y="2445415"/>
            <a:ext cx="4046367" cy="4779097"/>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email">
            <a:alphaModFix amt="76000"/>
            <a:extLst>
              <a:ext uri="{28A0092B-C50C-407E-A947-70E740481C1C}">
                <a14:useLocalDpi xmlns:a14="http://schemas.microsoft.com/office/drawing/2010/main"/>
              </a:ext>
            </a:extLst>
          </a:blip>
          <a:srcRect l="-527" t="1" b="-972"/>
          <a:stretch/>
        </p:blipFill>
        <p:spPr>
          <a:xfrm>
            <a:off x="847989" y="1843286"/>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2172501" y="5876517"/>
            <a:ext cx="9668395" cy="498475"/>
          </a:xfrm>
        </p:spPr>
        <p:txBody>
          <a:bodyPr anchor="ctr">
            <a:noAutofit/>
          </a:bodyPr>
          <a:lstStyle>
            <a:lvl1pPr marL="0" indent="0" algn="r">
              <a:buNone/>
              <a:defRPr sz="1001"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ECCE6051-74A2-C6EC-3CFD-296D57EB64DB}"/>
              </a:ext>
            </a:extLst>
          </p:cNvPr>
          <p:cNvPicPr>
            <a:picLocks noChangeAspect="1"/>
          </p:cNvPicPr>
          <p:nvPr userDrawn="1"/>
        </p:nvPicPr>
        <p:blipFill>
          <a:blip r:embed="rId5"/>
          <a:srcRect/>
          <a:stretch/>
        </p:blipFill>
        <p:spPr>
          <a:xfrm>
            <a:off x="9825728" y="194014"/>
            <a:ext cx="2205244" cy="1103357"/>
          </a:xfrm>
          <a:prstGeom prst="rect">
            <a:avLst/>
          </a:prstGeom>
        </p:spPr>
      </p:pic>
      <p:sp>
        <p:nvSpPr>
          <p:cNvPr id="12" name="Title 1">
            <a:extLst>
              <a:ext uri="{FF2B5EF4-FFF2-40B4-BE49-F238E27FC236}">
                <a16:creationId xmlns:a16="http://schemas.microsoft.com/office/drawing/2014/main" id="{BE07DE82-639C-A8EC-0550-E3600F2613BF}"/>
              </a:ext>
            </a:extLst>
          </p:cNvPr>
          <p:cNvSpPr>
            <a:spLocks noGrp="1"/>
          </p:cNvSpPr>
          <p:nvPr>
            <p:ph type="title" hasCustomPrompt="1"/>
          </p:nvPr>
        </p:nvSpPr>
        <p:spPr>
          <a:xfrm>
            <a:off x="5128593" y="2729646"/>
            <a:ext cx="6715892" cy="769441"/>
          </a:xfrm>
          <a:prstGeom prst="rect">
            <a:avLst/>
          </a:prstGeom>
        </p:spPr>
        <p:txBody>
          <a:bodyPr wrap="square" lIns="0" anchor="ctr">
            <a:spAutoFit/>
          </a:bodyPr>
          <a:lstStyle>
            <a:lvl1pPr algn="r">
              <a:lnSpc>
                <a:spcPct val="100000"/>
              </a:lnSpc>
              <a:defRPr sz="4400" b="1" i="0">
                <a:solidFill>
                  <a:schemeClr val="bg1"/>
                </a:solidFill>
                <a:latin typeface="Equip Extended ExtraBold" panose="02000503000000020004" pitchFamily="2" charset="0"/>
              </a:defRPr>
            </a:lvl1pPr>
          </a:lstStyle>
          <a:p>
            <a:r>
              <a:rPr lang="en-GB" dirty="0"/>
              <a:t>Edit title</a:t>
            </a:r>
            <a:endParaRPr lang="en-PT" dirty="0"/>
          </a:p>
        </p:txBody>
      </p:sp>
      <p:sp>
        <p:nvSpPr>
          <p:cNvPr id="4" name="Text Placeholder 7">
            <a:extLst>
              <a:ext uri="{FF2B5EF4-FFF2-40B4-BE49-F238E27FC236}">
                <a16:creationId xmlns:a16="http://schemas.microsoft.com/office/drawing/2014/main" id="{99CC78B8-B485-F5BE-EEB3-BF287448BA23}"/>
              </a:ext>
            </a:extLst>
          </p:cNvPr>
          <p:cNvSpPr>
            <a:spLocks noGrp="1"/>
          </p:cNvSpPr>
          <p:nvPr>
            <p:ph type="body" sz="quarter" idx="12" hasCustomPrompt="1"/>
          </p:nvPr>
        </p:nvSpPr>
        <p:spPr>
          <a:xfrm>
            <a:off x="7083706" y="3674798"/>
            <a:ext cx="4757188" cy="462998"/>
          </a:xfrm>
        </p:spPr>
        <p:txBody>
          <a:bodyPr wrap="square" tIns="108000" anchor="t">
            <a:spAutoFit/>
          </a:bodyPr>
          <a:lstStyle>
            <a:lvl1pPr marL="0" indent="0" algn="r">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3768878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 Block Image Right c">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E7158E0F-F95E-EF09-60C2-D4ED888927E4}"/>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sz="1801"/>
          </a:p>
        </p:txBody>
      </p:sp>
      <p:sp>
        <p:nvSpPr>
          <p:cNvPr id="7" name="Rectangle 8">
            <a:extLst>
              <a:ext uri="{FF2B5EF4-FFF2-40B4-BE49-F238E27FC236}">
                <a16:creationId xmlns:a16="http://schemas.microsoft.com/office/drawing/2014/main" id="{700E8159-44BD-8273-2F96-40B857041A6B}"/>
              </a:ext>
            </a:extLst>
          </p:cNvPr>
          <p:cNvSpPr/>
          <p:nvPr userDrawn="1"/>
        </p:nvSpPr>
        <p:spPr>
          <a:xfrm>
            <a:off x="1" y="1938530"/>
            <a:ext cx="4562857" cy="251577"/>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7" name="Rectangle 9">
            <a:extLst>
              <a:ext uri="{FF2B5EF4-FFF2-40B4-BE49-F238E27FC236}">
                <a16:creationId xmlns:a16="http://schemas.microsoft.com/office/drawing/2014/main" id="{132B99E3-A740-5294-20E6-42B736DAB1AC}"/>
              </a:ext>
            </a:extLst>
          </p:cNvPr>
          <p:cNvSpPr/>
          <p:nvPr userDrawn="1"/>
        </p:nvSpPr>
        <p:spPr>
          <a:xfrm>
            <a:off x="7970843" y="0"/>
            <a:ext cx="3408359"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9" name="Picture Placeholder 13">
            <a:extLst>
              <a:ext uri="{FF2B5EF4-FFF2-40B4-BE49-F238E27FC236}">
                <a16:creationId xmlns:a16="http://schemas.microsoft.com/office/drawing/2014/main" id="{7B346C8B-DCE7-966A-7E12-3379ED4EBD36}"/>
              </a:ext>
            </a:extLst>
          </p:cNvPr>
          <p:cNvSpPr>
            <a:spLocks noGrp="1"/>
          </p:cNvSpPr>
          <p:nvPr>
            <p:ph type="pic" sz="quarter" idx="30"/>
          </p:nvPr>
        </p:nvSpPr>
        <p:spPr>
          <a:xfrm>
            <a:off x="5045383" y="1938530"/>
            <a:ext cx="7146617" cy="4655017"/>
          </a:xfrm>
          <a:solidFill>
            <a:schemeClr val="bg1"/>
          </a:solidFill>
        </p:spPr>
        <p:txBody>
          <a:bodyPr/>
          <a:lstStyle>
            <a:lvl1pPr marL="0" indent="0">
              <a:buNone/>
              <a:defRPr>
                <a:noFill/>
              </a:defRPr>
            </a:lvl1pPr>
          </a:lstStyle>
          <a:p>
            <a:r>
              <a:rPr lang="en-US" dirty="0"/>
              <a:t>Click icon to add picture</a:t>
            </a:r>
            <a:endParaRPr lang="en-PT" dirty="0"/>
          </a:p>
        </p:txBody>
      </p:sp>
      <p:sp>
        <p:nvSpPr>
          <p:cNvPr id="4" name="Text Placeholder 7">
            <a:extLst>
              <a:ext uri="{FF2B5EF4-FFF2-40B4-BE49-F238E27FC236}">
                <a16:creationId xmlns:a16="http://schemas.microsoft.com/office/drawing/2014/main" id="{1686A3C3-810F-FBF8-B854-DBC0C784325E}"/>
              </a:ext>
            </a:extLst>
          </p:cNvPr>
          <p:cNvSpPr>
            <a:spLocks noGrp="1"/>
          </p:cNvSpPr>
          <p:nvPr>
            <p:ph type="body" sz="quarter" idx="21" hasCustomPrompt="1"/>
          </p:nvPr>
        </p:nvSpPr>
        <p:spPr>
          <a:xfrm>
            <a:off x="639389" y="3429002"/>
            <a:ext cx="3537979" cy="751025"/>
          </a:xfrm>
          <a:prstGeom prst="rect">
            <a:avLst/>
          </a:prstGeom>
        </p:spPr>
        <p:txBody>
          <a:bodyPr>
            <a:normAutofit/>
          </a:bodyPr>
          <a:lstStyle>
            <a:lvl1pPr marL="0" indent="0">
              <a:lnSpc>
                <a:spcPct val="110000"/>
              </a:lnSpc>
              <a:buClrTx/>
              <a:buSzTx/>
              <a:buFontTx/>
              <a:buNone/>
              <a:defRPr sz="1001">
                <a:solidFill>
                  <a:schemeClr val="bg1"/>
                </a:solidFill>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6" name="Edit title">
            <a:extLst>
              <a:ext uri="{FF2B5EF4-FFF2-40B4-BE49-F238E27FC236}">
                <a16:creationId xmlns:a16="http://schemas.microsoft.com/office/drawing/2014/main" id="{BFEE99D1-802F-AD17-A07B-2F9857F12B0B}"/>
              </a:ext>
            </a:extLst>
          </p:cNvPr>
          <p:cNvSpPr txBox="1">
            <a:spLocks noGrp="1"/>
          </p:cNvSpPr>
          <p:nvPr>
            <p:ph type="title" hasCustomPrompt="1"/>
          </p:nvPr>
        </p:nvSpPr>
        <p:spPr>
          <a:xfrm>
            <a:off x="626402" y="2368114"/>
            <a:ext cx="432661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8" name="Text Placeholder 7">
            <a:extLst>
              <a:ext uri="{FF2B5EF4-FFF2-40B4-BE49-F238E27FC236}">
                <a16:creationId xmlns:a16="http://schemas.microsoft.com/office/drawing/2014/main" id="{526D24AF-BBAB-F871-338B-5D0931B19DBE}"/>
              </a:ext>
            </a:extLst>
          </p:cNvPr>
          <p:cNvSpPr>
            <a:spLocks noGrp="1"/>
          </p:cNvSpPr>
          <p:nvPr>
            <p:ph type="body" sz="quarter" idx="31" hasCustomPrompt="1"/>
          </p:nvPr>
        </p:nvSpPr>
        <p:spPr>
          <a:xfrm>
            <a:off x="626402" y="1916491"/>
            <a:ext cx="4330802" cy="395870"/>
          </a:xfrm>
          <a:prstGeom prst="rect">
            <a:avLst/>
          </a:prstGeom>
        </p:spPr>
        <p:txBody>
          <a:bodyPr>
            <a:normAutofit/>
          </a:bodyPr>
          <a:lstStyle>
            <a:lvl1pPr marL="0" indent="0">
              <a:buClrTx/>
              <a:buSzTx/>
              <a:buFontTx/>
              <a:buNone/>
              <a:defRPr sz="1401" b="0" i="0">
                <a:solidFill>
                  <a:srgbClr val="12294A"/>
                </a:solidFill>
                <a:latin typeface="Equip Extended Light" panose="02000503000000020004" pitchFamily="2" charset="0"/>
              </a:defRPr>
            </a:lvl1pPr>
          </a:lstStyle>
          <a:p>
            <a:r>
              <a:rPr dirty="0"/>
              <a:t>Edit subtitle</a:t>
            </a:r>
          </a:p>
        </p:txBody>
      </p:sp>
      <p:pic>
        <p:nvPicPr>
          <p:cNvPr id="3" name="Picture 2">
            <a:extLst>
              <a:ext uri="{FF2B5EF4-FFF2-40B4-BE49-F238E27FC236}">
                <a16:creationId xmlns:a16="http://schemas.microsoft.com/office/drawing/2014/main" id="{F022E9EF-561D-6717-EAE7-B9FFC23A480F}"/>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2196984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Text Blocks Middle">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EF21E111-3648-3630-7A55-FF7926B119A3}"/>
              </a:ext>
            </a:extLst>
          </p:cNvPr>
          <p:cNvSpPr/>
          <p:nvPr userDrawn="1"/>
        </p:nvSpPr>
        <p:spPr>
          <a:xfrm>
            <a:off x="8129287" y="0"/>
            <a:ext cx="4062713"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3" name="Rectangle 1">
            <a:extLst>
              <a:ext uri="{FF2B5EF4-FFF2-40B4-BE49-F238E27FC236}">
                <a16:creationId xmlns:a16="http://schemas.microsoft.com/office/drawing/2014/main" id="{FB108929-4339-5078-1FD8-5530A46B3534}"/>
              </a:ext>
            </a:extLst>
          </p:cNvPr>
          <p:cNvSpPr/>
          <p:nvPr userDrawn="1"/>
        </p:nvSpPr>
        <p:spPr>
          <a:xfrm>
            <a:off x="4062713" y="0"/>
            <a:ext cx="4062713" cy="6858000"/>
          </a:xfrm>
          <a:prstGeom prst="rect">
            <a:avLst/>
          </a:prstGeom>
          <a:solidFill>
            <a:srgbClr val="12294A"/>
          </a:solidFill>
          <a:ln w="12700">
            <a:miter lim="400000"/>
          </a:ln>
        </p:spPr>
        <p:txBody>
          <a:bodyPr lIns="45719" rIns="45719" anchor="ctr"/>
          <a:lstStyle/>
          <a:p>
            <a:pPr algn="ctr">
              <a:defRPr>
                <a:solidFill>
                  <a:srgbClr val="FFFFFF"/>
                </a:solidFill>
              </a:defRPr>
            </a:pPr>
            <a:endParaRPr sz="1801"/>
          </a:p>
        </p:txBody>
      </p:sp>
      <p:sp>
        <p:nvSpPr>
          <p:cNvPr id="5" name="Straight Connector 11">
            <a:extLst>
              <a:ext uri="{FF2B5EF4-FFF2-40B4-BE49-F238E27FC236}">
                <a16:creationId xmlns:a16="http://schemas.microsoft.com/office/drawing/2014/main" id="{DC32587C-F9B2-3491-CC23-F3CEDB685633}"/>
              </a:ext>
            </a:extLst>
          </p:cNvPr>
          <p:cNvSpPr/>
          <p:nvPr userDrawn="1"/>
        </p:nvSpPr>
        <p:spPr>
          <a:xfrm flipH="1" flipV="1">
            <a:off x="4278776" y="2206874"/>
            <a:ext cx="3634452" cy="1"/>
          </a:xfrm>
          <a:prstGeom prst="line">
            <a:avLst/>
          </a:prstGeom>
          <a:ln w="6350">
            <a:solidFill>
              <a:schemeClr val="accent1"/>
            </a:solidFill>
            <a:miter/>
          </a:ln>
        </p:spPr>
        <p:txBody>
          <a:bodyPr lIns="45719" rIns="45719"/>
          <a:lstStyle/>
          <a:p>
            <a:endParaRPr sz="1801"/>
          </a:p>
        </p:txBody>
      </p:sp>
      <p:sp>
        <p:nvSpPr>
          <p:cNvPr id="7" name="Straight Connector 13">
            <a:extLst>
              <a:ext uri="{FF2B5EF4-FFF2-40B4-BE49-F238E27FC236}">
                <a16:creationId xmlns:a16="http://schemas.microsoft.com/office/drawing/2014/main" id="{68310609-DDFB-7B18-506E-DEF6A3C77615}"/>
              </a:ext>
            </a:extLst>
          </p:cNvPr>
          <p:cNvSpPr/>
          <p:nvPr userDrawn="1"/>
        </p:nvSpPr>
        <p:spPr>
          <a:xfrm flipH="1" flipV="1">
            <a:off x="4278776" y="4382913"/>
            <a:ext cx="3634452" cy="1"/>
          </a:xfrm>
          <a:prstGeom prst="line">
            <a:avLst/>
          </a:prstGeom>
          <a:ln w="6350">
            <a:solidFill>
              <a:schemeClr val="accent1"/>
            </a:solidFill>
            <a:miter/>
          </a:ln>
        </p:spPr>
        <p:txBody>
          <a:bodyPr lIns="45719" rIns="45719"/>
          <a:lstStyle/>
          <a:p>
            <a:endParaRPr sz="1801"/>
          </a:p>
        </p:txBody>
      </p:sp>
      <p:sp>
        <p:nvSpPr>
          <p:cNvPr id="9" name="Body Level One…">
            <a:extLst>
              <a:ext uri="{FF2B5EF4-FFF2-40B4-BE49-F238E27FC236}">
                <a16:creationId xmlns:a16="http://schemas.microsoft.com/office/drawing/2014/main" id="{EA0F3CEC-886E-EF3A-75C6-B8805344D4AD}"/>
              </a:ext>
            </a:extLst>
          </p:cNvPr>
          <p:cNvSpPr txBox="1">
            <a:spLocks noGrp="1"/>
          </p:cNvSpPr>
          <p:nvPr>
            <p:ph type="body" sz="quarter" idx="1" hasCustomPrompt="1"/>
          </p:nvPr>
        </p:nvSpPr>
        <p:spPr>
          <a:xfrm>
            <a:off x="5024828" y="1007769"/>
            <a:ext cx="2882096" cy="820982"/>
          </a:xfrm>
          <a:prstGeom prst="rect">
            <a:avLst/>
          </a:prstGeom>
        </p:spPr>
        <p:txBody>
          <a:bodyPr/>
          <a:lstStyle>
            <a:lvl1pPr marL="0" indent="0">
              <a:lnSpc>
                <a:spcPct val="110000"/>
              </a:lnSpc>
              <a:buClrTx/>
              <a:buSzTx/>
              <a:buFontTx/>
              <a:buNone/>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584192" indent="-126999">
              <a:lnSpc>
                <a:spcPct val="110000"/>
              </a:lnSpc>
              <a:buClrTx/>
              <a:buFontTx/>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057261" indent="-142873">
              <a:lnSpc>
                <a:spcPct val="110000"/>
              </a:lnSpc>
              <a:buClrTx/>
              <a:buFontTx/>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534865" indent="-163284">
              <a:lnSpc>
                <a:spcPct val="110000"/>
              </a:lnSpc>
              <a:buClrTx/>
              <a:buFontTx/>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19275" indent="-190497">
              <a:lnSpc>
                <a:spcPct val="110000"/>
              </a:lnSpc>
              <a:buClrTx/>
              <a:buFontTx/>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7" name="Edit section title">
            <a:extLst>
              <a:ext uri="{FF2B5EF4-FFF2-40B4-BE49-F238E27FC236}">
                <a16:creationId xmlns:a16="http://schemas.microsoft.com/office/drawing/2014/main" id="{6D2B3587-4FF0-2CC6-91E1-F977F981DB29}"/>
              </a:ext>
            </a:extLst>
          </p:cNvPr>
          <p:cNvSpPr txBox="1">
            <a:spLocks noGrp="1"/>
          </p:cNvSpPr>
          <p:nvPr>
            <p:ph type="title" hasCustomPrompt="1"/>
          </p:nvPr>
        </p:nvSpPr>
        <p:spPr>
          <a:xfrm>
            <a:off x="637248" y="2118205"/>
            <a:ext cx="3112949" cy="1754328"/>
          </a:xfrm>
          <a:prstGeom prst="rect">
            <a:avLst/>
          </a:prstGeom>
        </p:spPr>
        <p:txBody>
          <a:bodyPr/>
          <a:lstStyle>
            <a:lvl1pPr>
              <a:lnSpc>
                <a:spcPct val="90000"/>
              </a:lnSpc>
              <a:defRPr sz="4000" b="1" i="0">
                <a:latin typeface="Equip Extended ExtraBold" panose="02000503000000020004" pitchFamily="2" charset="0"/>
              </a:defRPr>
            </a:lvl1pPr>
          </a:lstStyle>
          <a:p>
            <a:r>
              <a:rPr dirty="0"/>
              <a:t>Edit section title</a:t>
            </a:r>
          </a:p>
        </p:txBody>
      </p:sp>
      <p:sp>
        <p:nvSpPr>
          <p:cNvPr id="19" name="Text Placeholder 7">
            <a:extLst>
              <a:ext uri="{FF2B5EF4-FFF2-40B4-BE49-F238E27FC236}">
                <a16:creationId xmlns:a16="http://schemas.microsoft.com/office/drawing/2014/main" id="{C6D82282-58B7-B572-21FA-5E6C6BC21666}"/>
              </a:ext>
            </a:extLst>
          </p:cNvPr>
          <p:cNvSpPr>
            <a:spLocks noGrp="1"/>
          </p:cNvSpPr>
          <p:nvPr>
            <p:ph type="body" sz="quarter" idx="21" hasCustomPrompt="1"/>
          </p:nvPr>
        </p:nvSpPr>
        <p:spPr>
          <a:xfrm>
            <a:off x="639388" y="4209425"/>
            <a:ext cx="3111070" cy="954159"/>
          </a:xfrm>
          <a:prstGeom prst="rect">
            <a:avLst/>
          </a:prstGeom>
        </p:spPr>
        <p:txBody>
          <a:bodyPr>
            <a:normAutofit/>
          </a:bodyPr>
          <a:lstStyle>
            <a:lvl1pPr marL="0" indent="0">
              <a:lnSpc>
                <a:spcPct val="110000"/>
              </a:lnSpc>
              <a:buClrTx/>
              <a:buSzTx/>
              <a:buFontTx/>
              <a:buNone/>
              <a:defRPr sz="1001">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3" name="Text Placeholder 7">
            <a:extLst>
              <a:ext uri="{FF2B5EF4-FFF2-40B4-BE49-F238E27FC236}">
                <a16:creationId xmlns:a16="http://schemas.microsoft.com/office/drawing/2014/main" id="{C63E07B8-ED85-2714-01C3-6EFAB7EBBFA6}"/>
              </a:ext>
            </a:extLst>
          </p:cNvPr>
          <p:cNvSpPr>
            <a:spLocks noGrp="1"/>
          </p:cNvSpPr>
          <p:nvPr>
            <p:ph type="body" sz="quarter" idx="22" hasCustomPrompt="1"/>
          </p:nvPr>
        </p:nvSpPr>
        <p:spPr>
          <a:xfrm>
            <a:off x="5024828" y="540357"/>
            <a:ext cx="2882098" cy="407855"/>
          </a:xfrm>
          <a:prstGeom prst="rect">
            <a:avLst/>
          </a:prstGeom>
        </p:spPr>
        <p:txBody>
          <a:bodyPr>
            <a:normAutofit/>
          </a:bodyPr>
          <a:lstStyle>
            <a:lvl1pPr marL="0" indent="0">
              <a:lnSpc>
                <a:spcPct val="110000"/>
              </a:lnSpc>
              <a:buClrTx/>
              <a:buSzTx/>
              <a:buFontTx/>
              <a:buNone/>
              <a:defRPr sz="1401">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sp>
        <p:nvSpPr>
          <p:cNvPr id="24" name="Text Placeholder 7">
            <a:extLst>
              <a:ext uri="{FF2B5EF4-FFF2-40B4-BE49-F238E27FC236}">
                <a16:creationId xmlns:a16="http://schemas.microsoft.com/office/drawing/2014/main" id="{55EFF40B-D59E-F943-F2EE-DC35F8952E65}"/>
              </a:ext>
            </a:extLst>
          </p:cNvPr>
          <p:cNvSpPr>
            <a:spLocks noGrp="1"/>
          </p:cNvSpPr>
          <p:nvPr>
            <p:ph type="body" sz="quarter" idx="23" hasCustomPrompt="1"/>
          </p:nvPr>
        </p:nvSpPr>
        <p:spPr>
          <a:xfrm>
            <a:off x="5024828" y="3160659"/>
            <a:ext cx="2882098" cy="820982"/>
          </a:xfrm>
          <a:prstGeom prst="rect">
            <a:avLst/>
          </a:prstGeom>
        </p:spPr>
        <p:txBody>
          <a:bodyPr/>
          <a:lstStyle>
            <a:lvl1pPr marL="0" indent="0">
              <a:lnSpc>
                <a:spcPct val="110000"/>
              </a:lnSpc>
              <a:buClrTx/>
              <a:buSzTx/>
              <a:buFontTx/>
              <a:buNone/>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5" name="Text Placeholder 7">
            <a:extLst>
              <a:ext uri="{FF2B5EF4-FFF2-40B4-BE49-F238E27FC236}">
                <a16:creationId xmlns:a16="http://schemas.microsoft.com/office/drawing/2014/main" id="{9B910182-B843-D9AE-C441-020E9675E2D4}"/>
              </a:ext>
            </a:extLst>
          </p:cNvPr>
          <p:cNvSpPr>
            <a:spLocks noGrp="1"/>
          </p:cNvSpPr>
          <p:nvPr>
            <p:ph type="body" sz="quarter" idx="24" hasCustomPrompt="1"/>
          </p:nvPr>
        </p:nvSpPr>
        <p:spPr>
          <a:xfrm>
            <a:off x="5024828" y="2693246"/>
            <a:ext cx="2882098" cy="407854"/>
          </a:xfrm>
          <a:prstGeom prst="rect">
            <a:avLst/>
          </a:prstGeom>
        </p:spPr>
        <p:txBody>
          <a:bodyPr>
            <a:normAutofit/>
          </a:bodyPr>
          <a:lstStyle>
            <a:lvl1pPr marL="0" indent="0">
              <a:lnSpc>
                <a:spcPct val="110000"/>
              </a:lnSpc>
              <a:buClrTx/>
              <a:buSzTx/>
              <a:buFontTx/>
              <a:buNone/>
              <a:defRPr sz="1401">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sp>
        <p:nvSpPr>
          <p:cNvPr id="26" name="Text Placeholder 7">
            <a:extLst>
              <a:ext uri="{FF2B5EF4-FFF2-40B4-BE49-F238E27FC236}">
                <a16:creationId xmlns:a16="http://schemas.microsoft.com/office/drawing/2014/main" id="{2A8B609C-104C-BC54-DCE5-B193EC22DCAE}"/>
              </a:ext>
            </a:extLst>
          </p:cNvPr>
          <p:cNvSpPr>
            <a:spLocks noGrp="1"/>
          </p:cNvSpPr>
          <p:nvPr>
            <p:ph type="body" sz="quarter" idx="25" hasCustomPrompt="1"/>
          </p:nvPr>
        </p:nvSpPr>
        <p:spPr>
          <a:xfrm>
            <a:off x="5024828" y="5411790"/>
            <a:ext cx="2882098" cy="820982"/>
          </a:xfrm>
          <a:prstGeom prst="rect">
            <a:avLst/>
          </a:prstGeom>
        </p:spPr>
        <p:txBody>
          <a:bodyPr/>
          <a:lstStyle>
            <a:lvl1pPr marL="0" indent="0">
              <a:lnSpc>
                <a:spcPct val="110000"/>
              </a:lnSpc>
              <a:buClrTx/>
              <a:buSzTx/>
              <a:buFontTx/>
              <a:buNone/>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7" name="Text Placeholder 7">
            <a:extLst>
              <a:ext uri="{FF2B5EF4-FFF2-40B4-BE49-F238E27FC236}">
                <a16:creationId xmlns:a16="http://schemas.microsoft.com/office/drawing/2014/main" id="{07DE8488-E655-B59C-3BE5-C21817CD0D3D}"/>
              </a:ext>
            </a:extLst>
          </p:cNvPr>
          <p:cNvSpPr>
            <a:spLocks noGrp="1"/>
          </p:cNvSpPr>
          <p:nvPr>
            <p:ph type="body" sz="quarter" idx="26" hasCustomPrompt="1"/>
          </p:nvPr>
        </p:nvSpPr>
        <p:spPr>
          <a:xfrm>
            <a:off x="5024828" y="4944378"/>
            <a:ext cx="2882098" cy="407854"/>
          </a:xfrm>
          <a:prstGeom prst="rect">
            <a:avLst/>
          </a:prstGeom>
        </p:spPr>
        <p:txBody>
          <a:bodyPr>
            <a:normAutofit/>
          </a:bodyPr>
          <a:lstStyle>
            <a:lvl1pPr marL="0" indent="0">
              <a:lnSpc>
                <a:spcPct val="110000"/>
              </a:lnSpc>
              <a:buClrTx/>
              <a:buSzTx/>
              <a:buFontTx/>
              <a:buNone/>
              <a:defRPr sz="1401">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pic>
        <p:nvPicPr>
          <p:cNvPr id="4" name="Picture 3">
            <a:extLst>
              <a:ext uri="{FF2B5EF4-FFF2-40B4-BE49-F238E27FC236}">
                <a16:creationId xmlns:a16="http://schemas.microsoft.com/office/drawing/2014/main" id="{59F7848C-8CD6-EADB-45EF-60242A21889C}"/>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2629551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5_Section Small Title Image 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9C977E-52CC-5C18-95B7-3B5A9A065F4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4" name="Picture 3">
            <a:extLst>
              <a:ext uri="{FF2B5EF4-FFF2-40B4-BE49-F238E27FC236}">
                <a16:creationId xmlns:a16="http://schemas.microsoft.com/office/drawing/2014/main" id="{F5FEE183-EBB8-EB69-1D89-781D037EAD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4492"/>
          <a:stretch/>
        </p:blipFill>
        <p:spPr>
          <a:xfrm>
            <a:off x="6096000" y="930442"/>
            <a:ext cx="6096000" cy="5927558"/>
          </a:xfrm>
          <a:prstGeom prst="rect">
            <a:avLst/>
          </a:prstGeom>
        </p:spPr>
      </p:pic>
      <p:sp>
        <p:nvSpPr>
          <p:cNvPr id="5" name="I never stop making it better. I believe in standing out and shining bright.">
            <a:extLst>
              <a:ext uri="{FF2B5EF4-FFF2-40B4-BE49-F238E27FC236}">
                <a16:creationId xmlns:a16="http://schemas.microsoft.com/office/drawing/2014/main" id="{8E40BAD4-8313-44E9-2110-7B8F99E640B4}"/>
              </a:ext>
            </a:extLst>
          </p:cNvPr>
          <p:cNvSpPr txBox="1">
            <a:spLocks noGrp="1"/>
          </p:cNvSpPr>
          <p:nvPr>
            <p:ph type="title" hasCustomPrompt="1"/>
          </p:nvPr>
        </p:nvSpPr>
        <p:spPr>
          <a:xfrm>
            <a:off x="639388" y="2274836"/>
            <a:ext cx="4318096" cy="743469"/>
          </a:xfrm>
          <a:prstGeom prst="rect">
            <a:avLst/>
          </a:prstGeom>
        </p:spPr>
        <p:txBody>
          <a:bodyPr>
            <a:normAutofit/>
          </a:bodyPr>
          <a:lstStyle>
            <a:lvl1pPr>
              <a:defRPr sz="3600">
                <a:solidFill>
                  <a:srgbClr val="FFFFFF"/>
                </a:solidFill>
              </a:defRPr>
            </a:lvl1pPr>
          </a:lstStyle>
          <a:p>
            <a:r>
              <a:rPr lang="en-US" dirty="0"/>
              <a:t>Edit headline</a:t>
            </a:r>
            <a:endParaRPr dirty="0"/>
          </a:p>
        </p:txBody>
      </p:sp>
      <p:pic>
        <p:nvPicPr>
          <p:cNvPr id="3" name="Picture 2">
            <a:extLst>
              <a:ext uri="{FF2B5EF4-FFF2-40B4-BE49-F238E27FC236}">
                <a16:creationId xmlns:a16="http://schemas.microsoft.com/office/drawing/2014/main" id="{10A2C1E8-4D98-2576-8E7E-FA14BD811FB4}"/>
              </a:ext>
            </a:extLst>
          </p:cNvPr>
          <p:cNvPicPr>
            <a:picLocks noChangeAspect="1"/>
          </p:cNvPicPr>
          <p:nvPr userDrawn="1"/>
        </p:nvPicPr>
        <p:blipFill>
          <a:blip r:embed="rId3"/>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1560583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1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B1CC82-3DDB-6E1F-5447-7173DA81419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401" y="481126"/>
            <a:ext cx="6947998"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5" y="1292358"/>
            <a:ext cx="6947998"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6" y="2436205"/>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203" y="2112111"/>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2" y="2112111"/>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2" y="2439714"/>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9" y="2115620"/>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8" y="2115620"/>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6" y="3522055"/>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203" y="3197961"/>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2" y="3197961"/>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2" y="3525564"/>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9" y="3201470"/>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8" y="3201470"/>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6" y="4521565"/>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203" y="4197471"/>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2" y="4197471"/>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2" y="4525074"/>
            <a:ext cx="4101828" cy="334441"/>
          </a:xfrm>
          <a:prstGeom prst="rect">
            <a:avLst/>
          </a:prstGeom>
        </p:spPr>
        <p:txBody>
          <a:bodyPr wrap="square" tIns="72000" anchor="t">
            <a:spAutoFit/>
          </a:bodyPr>
          <a:lstStyle>
            <a:lvl1pPr marL="0" indent="0">
              <a:lnSpc>
                <a:spcPct val="100000"/>
              </a:lnSpc>
              <a:spcBef>
                <a:spcPts val="0"/>
              </a:spcBef>
              <a:buNone/>
              <a:defRPr sz="1401" b="0" i="0">
                <a:solidFill>
                  <a:schemeClr val="tx2"/>
                </a:solidFill>
                <a:latin typeface="+mn-lt"/>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9" y="4200980"/>
            <a:ext cx="4101826"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8" y="4200980"/>
            <a:ext cx="624974"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2" y="5876517"/>
            <a:ext cx="6381364" cy="498475"/>
          </a:xfrm>
        </p:spPr>
        <p:txBody>
          <a:bodyPr anchor="ctr">
            <a:noAutofit/>
          </a:bodyPr>
          <a:lstStyle>
            <a:lvl1pPr marL="0" indent="0">
              <a:spcBef>
                <a:spcPts val="0"/>
              </a:spcBef>
              <a:buNone/>
              <a:defRPr sz="1001" b="0" i="0">
                <a:solidFill>
                  <a:schemeClr val="tx2"/>
                </a:solidFill>
                <a:latin typeface="+mn-lt"/>
              </a:defRPr>
            </a:lvl1pPr>
          </a:lstStyle>
          <a:p>
            <a:pPr lvl="0"/>
            <a:r>
              <a:rPr lang="en-GB" dirty="0"/>
              <a:t>Edit Footnote</a:t>
            </a:r>
          </a:p>
        </p:txBody>
      </p:sp>
      <p:pic>
        <p:nvPicPr>
          <p:cNvPr id="7" name="Picture 6" descr="A green infinity symbol on a black background&#10;&#10;Description automatically generated">
            <a:extLst>
              <a:ext uri="{FF2B5EF4-FFF2-40B4-BE49-F238E27FC236}">
                <a16:creationId xmlns:a16="http://schemas.microsoft.com/office/drawing/2014/main" id="{8D4E37FB-59E9-CD61-D3A2-6D8C5E6EDFB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8618221" y="4146478"/>
            <a:ext cx="3573780" cy="2711522"/>
          </a:xfrm>
          <a:prstGeom prst="rect">
            <a:avLst/>
          </a:prstGeom>
        </p:spPr>
      </p:pic>
      <p:pic>
        <p:nvPicPr>
          <p:cNvPr id="3" name="Picture 2">
            <a:extLst>
              <a:ext uri="{FF2B5EF4-FFF2-40B4-BE49-F238E27FC236}">
                <a16:creationId xmlns:a16="http://schemas.microsoft.com/office/drawing/2014/main" id="{BC502C00-24E3-B271-791D-D3E5B2E5E6FF}"/>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2358422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2_Info Bullets">
    <p:spTree>
      <p:nvGrpSpPr>
        <p:cNvPr id="1" name=""/>
        <p:cNvGrpSpPr/>
        <p:nvPr/>
      </p:nvGrpSpPr>
      <p:grpSpPr>
        <a:xfrm>
          <a:off x="0" y="0"/>
          <a:ext cx="0" cy="0"/>
          <a:chOff x="0" y="0"/>
          <a:chExt cx="0" cy="0"/>
        </a:xfrm>
      </p:grpSpPr>
      <p:pic>
        <p:nvPicPr>
          <p:cNvPr id="25" name="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539" r="-43336"/>
          <a:stretch/>
        </p:blipFill>
        <p:spPr>
          <a:xfrm>
            <a:off x="2" y="3936274"/>
            <a:ext cx="4987211" cy="2921726"/>
          </a:xfrm>
          <a:prstGeom prst="rect">
            <a:avLst/>
          </a:prstGeom>
          <a:ln w="12700">
            <a:miter lim="400000"/>
          </a:ln>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4" y="2680489"/>
            <a:ext cx="5785204" cy="981157"/>
          </a:xfrm>
          <a:prstGeom prst="rect">
            <a:avLst/>
          </a:prstGeom>
        </p:spPr>
        <p:txBody>
          <a:bodyPr wrap="square" tIns="72000" anchor="t">
            <a:spAutoFit/>
          </a:bodyPr>
          <a:lstStyle>
            <a:lvl1pPr marL="285748" indent="-285748">
              <a:lnSpc>
                <a:spcPct val="100000"/>
              </a:lnSpc>
              <a:spcBef>
                <a:spcPts val="0"/>
              </a:spcBef>
              <a:buFont typeface="Arial" panose="020B0604020202020204" pitchFamily="34" charset="0"/>
              <a:buChar char="•"/>
              <a:defRPr sz="1401"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601" y="2084766"/>
            <a:ext cx="5785204" cy="584775"/>
          </a:xfrm>
        </p:spPr>
        <p:txBody>
          <a:bodyPr wrap="square">
            <a:spAutoFit/>
          </a:bodyPr>
          <a:lstStyle>
            <a:lvl1pPr marL="0" indent="0">
              <a:lnSpc>
                <a:spcPct val="100000"/>
              </a:lnSpc>
              <a:spcBef>
                <a:spcPts val="0"/>
              </a:spcBef>
              <a:buNone/>
              <a:defRPr sz="3200" b="1" i="0">
                <a:solidFill>
                  <a:schemeClr val="tx2"/>
                </a:solidFill>
                <a:latin typeface="Equip Extended ExtraBold" panose="02000503000000020004" pitchFamily="2" charset="0"/>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402" y="481126"/>
            <a:ext cx="5065198"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3" y="1352796"/>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3371849" y="5876517"/>
            <a:ext cx="8116875"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77"/>
              </a:defRPr>
            </a:lvl1pPr>
          </a:lstStyle>
          <a:p>
            <a:pPr lvl="0"/>
            <a:r>
              <a:rPr lang="en-GB" dirty="0"/>
              <a:t>Edit Footnote</a:t>
            </a:r>
          </a:p>
        </p:txBody>
      </p:sp>
      <p:pic>
        <p:nvPicPr>
          <p:cNvPr id="2" name="Picture 1">
            <a:extLst>
              <a:ext uri="{FF2B5EF4-FFF2-40B4-BE49-F238E27FC236}">
                <a16:creationId xmlns:a16="http://schemas.microsoft.com/office/drawing/2014/main" id="{1BDFAFA5-6D83-7121-1864-1235CB5213D6}"/>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825954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1_Plain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1" y="1810067"/>
            <a:ext cx="10854000" cy="3866150"/>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370231"/>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2" y="118855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30E29C9E-D945-CF18-A288-81FA443133E0}"/>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3981352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2_Title and Subtitle">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978"/>
          <a:stretch/>
        </p:blipFill>
        <p:spPr>
          <a:xfrm>
            <a:off x="284474" y="4241260"/>
            <a:ext cx="2616740" cy="2616740"/>
          </a:xfrm>
          <a:prstGeom prst="rect">
            <a:avLst/>
          </a:prstGeom>
          <a:ln w="12700">
            <a:miter lim="400000"/>
          </a:ln>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2" y="1274509"/>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2686050" y="5876517"/>
            <a:ext cx="8802676"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55278EA7-DAA7-DE39-61F0-DE668CC665D9}"/>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3613240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3_Title">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7188" r="-22199"/>
          <a:stretch/>
        </p:blipFill>
        <p:spPr>
          <a:xfrm>
            <a:off x="1" y="4241260"/>
            <a:ext cx="2831589" cy="2616740"/>
          </a:xfrm>
          <a:prstGeom prst="rect">
            <a:avLst/>
          </a:prstGeom>
          <a:ln w="12700">
            <a:miter lim="400000"/>
          </a:ln>
        </p:spPr>
      </p:pic>
      <p:sp>
        <p:nvSpPr>
          <p:cNvPr id="2" name="Text Placeholder 7">
            <a:extLst>
              <a:ext uri="{FF2B5EF4-FFF2-40B4-BE49-F238E27FC236}">
                <a16:creationId xmlns:a16="http://schemas.microsoft.com/office/drawing/2014/main" id="{C98A6BC2-F79B-C384-BE8C-5E57FD6D6193}"/>
              </a:ext>
            </a:extLst>
          </p:cNvPr>
          <p:cNvSpPr>
            <a:spLocks noGrp="1"/>
          </p:cNvSpPr>
          <p:nvPr>
            <p:ph type="body" sz="quarter" idx="10" hasCustomPrompt="1"/>
          </p:nvPr>
        </p:nvSpPr>
        <p:spPr>
          <a:xfrm>
            <a:off x="2686050" y="5876517"/>
            <a:ext cx="8802676"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3" name="Title 1">
            <a:extLst>
              <a:ext uri="{FF2B5EF4-FFF2-40B4-BE49-F238E27FC236}">
                <a16:creationId xmlns:a16="http://schemas.microsoft.com/office/drawing/2014/main" id="{B7F22750-A973-44D5-837F-F16CB0F8B72F}"/>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pic>
        <p:nvPicPr>
          <p:cNvPr id="4" name="Picture 3">
            <a:extLst>
              <a:ext uri="{FF2B5EF4-FFF2-40B4-BE49-F238E27FC236}">
                <a16:creationId xmlns:a16="http://schemas.microsoft.com/office/drawing/2014/main" id="{41C86E5D-8967-265B-767E-7A5D41719273}"/>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40213742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4_Blank">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2" y="4561377"/>
            <a:ext cx="3185689" cy="2296625"/>
          </a:xfrm>
          <a:prstGeom prst="rect">
            <a:avLst/>
          </a:prstGeom>
          <a:ln w="12700">
            <a:miter lim="400000"/>
          </a:ln>
        </p:spPr>
      </p:pic>
      <p:pic>
        <p:nvPicPr>
          <p:cNvPr id="2" name="Picture 1">
            <a:extLst>
              <a:ext uri="{FF2B5EF4-FFF2-40B4-BE49-F238E27FC236}">
                <a16:creationId xmlns:a16="http://schemas.microsoft.com/office/drawing/2014/main" id="{11294994-5ED0-E884-A346-43064923C382}"/>
              </a:ext>
            </a:extLst>
          </p:cNvPr>
          <p:cNvPicPr>
            <a:picLocks noChangeAspect="1"/>
          </p:cNvPicPr>
          <p:nvPr userDrawn="1"/>
        </p:nvPicPr>
        <p:blipFill>
          <a:blip r:embed="rId3"/>
          <a:srcRect/>
          <a:stretch/>
        </p:blipFill>
        <p:spPr>
          <a:xfrm>
            <a:off x="10986647" y="426824"/>
            <a:ext cx="852789" cy="637737"/>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5_Plain text + 3 column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2" y="1187336"/>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45762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5133531"/>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457060"/>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5132967"/>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1" y="5457060"/>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1" y="5132967"/>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712655"/>
            <a:ext cx="2959200" cy="395997"/>
          </a:xfrm>
          <a:prstGeom prst="rect">
            <a:avLst/>
          </a:prstGeom>
        </p:spPr>
        <p:txBody>
          <a:bodyPr tIns="72000" anchor="t">
            <a:spAutoFit/>
          </a:bodyPr>
          <a:lstStyle>
            <a:lvl1pPr marL="0" indent="0">
              <a:lnSpc>
                <a:spcPct val="100000"/>
              </a:lnSpc>
              <a:spcBef>
                <a:spcPts val="0"/>
              </a:spcBef>
              <a:buNone/>
              <a:defRPr sz="1801" b="1" i="0">
                <a:solidFill>
                  <a:srgbClr val="00DBA9"/>
                </a:solidFill>
                <a:latin typeface="Equip Extended ExtraBold" panose="02000503000000020004" pitchFamily="2" charset="0"/>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712655"/>
            <a:ext cx="2959200" cy="395997"/>
          </a:xfrm>
          <a:prstGeom prst="rect">
            <a:avLst/>
          </a:prstGeom>
        </p:spPr>
        <p:txBody>
          <a:bodyPr tIns="72000" anchor="t">
            <a:spAutoFit/>
          </a:bodyPr>
          <a:lstStyle>
            <a:lvl1pPr marL="0" indent="0">
              <a:lnSpc>
                <a:spcPct val="100000"/>
              </a:lnSpc>
              <a:spcBef>
                <a:spcPts val="0"/>
              </a:spcBef>
              <a:buNone/>
              <a:defRPr sz="1801" b="1" i="0">
                <a:solidFill>
                  <a:srgbClr val="00DBA9"/>
                </a:solidFill>
                <a:latin typeface="Equip Extended ExtraBold" panose="02000503000000020004" pitchFamily="2" charset="0"/>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1" y="4712655"/>
            <a:ext cx="2959200" cy="395997"/>
          </a:xfrm>
          <a:prstGeom prst="rect">
            <a:avLst/>
          </a:prstGeom>
        </p:spPr>
        <p:txBody>
          <a:bodyPr tIns="72000" anchor="t">
            <a:spAutoFit/>
          </a:bodyPr>
          <a:lstStyle>
            <a:lvl1pPr marL="0" indent="0">
              <a:lnSpc>
                <a:spcPct val="100000"/>
              </a:lnSpc>
              <a:spcBef>
                <a:spcPts val="0"/>
              </a:spcBef>
              <a:buNone/>
              <a:defRPr sz="1801" b="1" i="0">
                <a:solidFill>
                  <a:srgbClr val="00DBA9"/>
                </a:solidFill>
                <a:latin typeface="Equip Extended ExtraBold" panose="02000503000000020004" pitchFamily="2" charset="0"/>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2" y="1801190"/>
            <a:ext cx="10862324" cy="2602800"/>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2" y="6072408"/>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7B1B33A-452F-1530-112A-A56994EA2C6F}"/>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10681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3_Title Green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email">
            <a:alphaModFix amt="57000"/>
            <a:extLst>
              <a:ext uri="{28A0092B-C50C-407E-A947-70E740481C1C}">
                <a14:useLocalDpi xmlns:a14="http://schemas.microsoft.com/office/drawing/2010/main"/>
              </a:ext>
            </a:extLst>
          </a:blip>
          <a:srcRect/>
          <a:stretch/>
        </p:blipFill>
        <p:spPr>
          <a:xfrm rot="16200000">
            <a:off x="7779272" y="2445415"/>
            <a:ext cx="4046367" cy="4779097"/>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email">
            <a:alphaModFix amt="76000"/>
            <a:extLst>
              <a:ext uri="{28A0092B-C50C-407E-A947-70E740481C1C}">
                <a14:useLocalDpi xmlns:a14="http://schemas.microsoft.com/office/drawing/2010/main"/>
              </a:ext>
            </a:extLst>
          </a:blip>
          <a:srcRect l="-527" t="1" b="-972"/>
          <a:stretch/>
        </p:blipFill>
        <p:spPr>
          <a:xfrm>
            <a:off x="847989" y="1843286"/>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7546022" y="5876517"/>
            <a:ext cx="4294875" cy="498475"/>
          </a:xfrm>
        </p:spPr>
        <p:txBody>
          <a:bodyPr anchor="ctr">
            <a:noAutofit/>
          </a:bodyPr>
          <a:lstStyle>
            <a:lvl1pPr marL="0" indent="0" algn="r">
              <a:buNone/>
              <a:defRPr sz="1001"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ECCE6051-74A2-C6EC-3CFD-296D57EB64DB}"/>
              </a:ext>
            </a:extLst>
          </p:cNvPr>
          <p:cNvPicPr>
            <a:picLocks noChangeAspect="1"/>
          </p:cNvPicPr>
          <p:nvPr userDrawn="1"/>
        </p:nvPicPr>
        <p:blipFill>
          <a:blip r:embed="rId5"/>
          <a:srcRect/>
          <a:stretch/>
        </p:blipFill>
        <p:spPr>
          <a:xfrm>
            <a:off x="9825728" y="194014"/>
            <a:ext cx="2205244" cy="1103357"/>
          </a:xfrm>
          <a:prstGeom prst="rect">
            <a:avLst/>
          </a:prstGeom>
        </p:spPr>
      </p:pic>
      <p:sp>
        <p:nvSpPr>
          <p:cNvPr id="12" name="Title 1">
            <a:extLst>
              <a:ext uri="{FF2B5EF4-FFF2-40B4-BE49-F238E27FC236}">
                <a16:creationId xmlns:a16="http://schemas.microsoft.com/office/drawing/2014/main" id="{BE07DE82-639C-A8EC-0550-E3600F2613BF}"/>
              </a:ext>
            </a:extLst>
          </p:cNvPr>
          <p:cNvSpPr>
            <a:spLocks noGrp="1"/>
          </p:cNvSpPr>
          <p:nvPr>
            <p:ph type="title" hasCustomPrompt="1"/>
          </p:nvPr>
        </p:nvSpPr>
        <p:spPr>
          <a:xfrm>
            <a:off x="5128593" y="2729646"/>
            <a:ext cx="6715892" cy="769441"/>
          </a:xfrm>
          <a:prstGeom prst="rect">
            <a:avLst/>
          </a:prstGeom>
        </p:spPr>
        <p:txBody>
          <a:bodyPr wrap="square" lIns="0" anchor="ctr">
            <a:spAutoFit/>
          </a:bodyPr>
          <a:lstStyle>
            <a:lvl1pPr algn="r">
              <a:lnSpc>
                <a:spcPct val="100000"/>
              </a:lnSpc>
              <a:defRPr sz="4400" b="1" i="0">
                <a:solidFill>
                  <a:schemeClr val="bg1"/>
                </a:solidFill>
                <a:latin typeface="Equip Extended ExtraBold" panose="02000503000000020004" pitchFamily="2" charset="0"/>
              </a:defRPr>
            </a:lvl1pPr>
          </a:lstStyle>
          <a:p>
            <a:r>
              <a:rPr lang="en-GB" dirty="0"/>
              <a:t>Edit title</a:t>
            </a:r>
            <a:endParaRPr lang="en-PT" dirty="0"/>
          </a:p>
        </p:txBody>
      </p:sp>
      <p:sp>
        <p:nvSpPr>
          <p:cNvPr id="4" name="Text Placeholder 7">
            <a:extLst>
              <a:ext uri="{FF2B5EF4-FFF2-40B4-BE49-F238E27FC236}">
                <a16:creationId xmlns:a16="http://schemas.microsoft.com/office/drawing/2014/main" id="{99CC78B8-B485-F5BE-EEB3-BF287448BA23}"/>
              </a:ext>
            </a:extLst>
          </p:cNvPr>
          <p:cNvSpPr>
            <a:spLocks noGrp="1"/>
          </p:cNvSpPr>
          <p:nvPr>
            <p:ph type="body" sz="quarter" idx="12" hasCustomPrompt="1"/>
          </p:nvPr>
        </p:nvSpPr>
        <p:spPr>
          <a:xfrm>
            <a:off x="7083706" y="3674798"/>
            <a:ext cx="4757188" cy="462998"/>
          </a:xfrm>
        </p:spPr>
        <p:txBody>
          <a:bodyPr wrap="square" tIns="108000" anchor="t">
            <a:spAutoFit/>
          </a:bodyPr>
          <a:lstStyle>
            <a:lvl1pPr marL="0" indent="0" algn="r">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2960768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6_text in 2 columns">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2000224"/>
            <a:ext cx="5220000" cy="3468176"/>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2000250"/>
            <a:ext cx="5220000" cy="3468400"/>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2" y="124853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2" name="Picture 1">
            <a:extLst>
              <a:ext uri="{FF2B5EF4-FFF2-40B4-BE49-F238E27FC236}">
                <a16:creationId xmlns:a16="http://schemas.microsoft.com/office/drawing/2014/main" id="{A000176C-C98C-878B-EA8E-5C0115CB372C}"/>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2273657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7" y="1602250"/>
            <a:ext cx="5785204" cy="4073968"/>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6" y="1969431"/>
            <a:ext cx="43308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mn-lt"/>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400" y="481126"/>
            <a:ext cx="813563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3" y="1297371"/>
            <a:ext cx="4330800" cy="395997"/>
          </a:xfrm>
          <a:prstGeom prst="rect">
            <a:avLst/>
          </a:prstGeom>
        </p:spPr>
        <p:txBody>
          <a:bodyPr wrap="square" tIns="72000" anchor="t">
            <a:spAutoFit/>
          </a:bodyPr>
          <a:lstStyle>
            <a:lvl1pPr marL="0" indent="0">
              <a:lnSpc>
                <a:spcPct val="100000"/>
              </a:lnSpc>
              <a:spcBef>
                <a:spcPts val="0"/>
              </a:spcBef>
              <a:buNone/>
              <a:defRPr sz="1801" b="0" i="0">
                <a:solidFill>
                  <a:schemeClr val="tx2"/>
                </a:solidFill>
                <a:latin typeface="Equip Extended Medium" panose="020006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C845AF1-BD1F-BCAC-1747-1C4D699D71BB}"/>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22294451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8_Paragraph 3 Columns">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507029"/>
            <a:ext cx="10866510" cy="3073525"/>
          </a:xfrm>
          <a:prstGeom prst="rect">
            <a:avLst/>
          </a:prstGeom>
        </p:spPr>
        <p:txBody>
          <a:bodyPr wrap="square" tIns="72000" numCol="3" spcCol="720000" anchor="t">
            <a:spAutoFit/>
          </a:bodyPr>
          <a:lstStyle>
            <a:lvl1pPr marL="0" indent="0">
              <a:lnSpc>
                <a:spcPct val="100000"/>
              </a:lnSpc>
              <a:spcBef>
                <a:spcPts val="0"/>
              </a:spcBef>
              <a:buFont typeface="+mj-lt"/>
              <a:buNone/>
              <a:defRPr sz="1001" b="0" i="0">
                <a:solidFill>
                  <a:schemeClr val="tx2"/>
                </a:solidFill>
                <a:latin typeface="Equip Light" panose="0200050300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2106040"/>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paragraph headline</a:t>
            </a:r>
            <a:endParaRPr lang="en-PT" dirty="0"/>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6"/>
            <a:ext cx="7128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2" y="1297370"/>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AF947AAE-FA9F-13EB-00C3-F15D18C4C55F}"/>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8839139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9_Bullet List 3 Columns">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329265"/>
            <a:ext cx="3420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28274"/>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329265"/>
            <a:ext cx="3420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928274"/>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1" y="2329265"/>
            <a:ext cx="3420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1" y="1928274"/>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ExtraBold" panose="02000503000000020004" pitchFamily="2" charset="0"/>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400" y="481126"/>
            <a:ext cx="712762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2" y="1258802"/>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EF7122E7-FF9F-86E0-723F-D8593E1B3862}"/>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2025141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10_Bullet List 2 Columns">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400705"/>
            <a:ext cx="5148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99715"/>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400705"/>
            <a:ext cx="5148000" cy="1203462"/>
          </a:xfrm>
          <a:prstGeom prst="rect">
            <a:avLst/>
          </a:prstGeom>
        </p:spPr>
        <p:txBody>
          <a:bodyPr wrap="square" tIns="72000" numCol="1" spcCol="720000" anchor="t">
            <a:spAutoFit/>
          </a:bodyPr>
          <a:lstStyle>
            <a:lvl1pPr marL="171447" indent="-171447">
              <a:lnSpc>
                <a:spcPct val="150000"/>
              </a:lnSpc>
              <a:spcBef>
                <a:spcPts val="0"/>
              </a:spcBef>
              <a:buFont typeface="Arial" panose="020B0604020202020204" pitchFamily="34" charset="0"/>
              <a:buChar char="•"/>
              <a:defRPr sz="12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999715"/>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6"/>
            <a:ext cx="5143815"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2" y="1273088"/>
            <a:ext cx="5143815"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6553C13E-1F09-EF0A-04BB-A08AA7053DC2}"/>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7767468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ection Green">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DD9781A-8572-0687-F434-6BE618644CCD}"/>
              </a:ext>
            </a:extLst>
          </p:cNvPr>
          <p:cNvSpPr/>
          <p:nvPr userDrawn="1"/>
        </p:nvSpPr>
        <p:spPr>
          <a:xfrm>
            <a:off x="0" y="2579935"/>
            <a:ext cx="12192000" cy="4278067"/>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4" name="Body Level One…">
            <a:extLst>
              <a:ext uri="{FF2B5EF4-FFF2-40B4-BE49-F238E27FC236}">
                <a16:creationId xmlns:a16="http://schemas.microsoft.com/office/drawing/2014/main" id="{EC923DE6-E2BC-6B14-DE2E-A5F5ED921301}"/>
              </a:ext>
            </a:extLst>
          </p:cNvPr>
          <p:cNvSpPr txBox="1">
            <a:spLocks noGrp="1"/>
          </p:cNvSpPr>
          <p:nvPr>
            <p:ph type="body" sz="quarter" idx="1" hasCustomPrompt="1"/>
          </p:nvPr>
        </p:nvSpPr>
        <p:spPr>
          <a:xfrm>
            <a:off x="622213" y="2808646"/>
            <a:ext cx="8139822" cy="334314"/>
          </a:xfrm>
          <a:prstGeom prst="rect">
            <a:avLst/>
          </a:prstGeom>
        </p:spPr>
        <p:txBody>
          <a:bodyPr/>
          <a:lstStyle>
            <a:lvl1pPr marL="0" indent="0">
              <a:buClrTx/>
              <a:buSzTx/>
              <a:buFontTx/>
              <a:buNone/>
              <a:defRPr sz="1401" b="1">
                <a:latin typeface="Equip" panose="02000503030000020004" pitchFamily="2" charset="0"/>
                <a:ea typeface="Equip" panose="02000503030000020004" pitchFamily="2" charset="0"/>
                <a:cs typeface="Equip" panose="02000503030000020004" pitchFamily="2" charset="0"/>
                <a:sym typeface="EquipExtended-Bold"/>
              </a:defRPr>
            </a:lvl1pPr>
            <a:lvl2pPr marL="634993" indent="-177798">
              <a:buClrTx/>
              <a:buFontTx/>
              <a:defRPr sz="1401" b="1">
                <a:latin typeface="Equip" panose="02000503030000020004" pitchFamily="2" charset="0"/>
                <a:ea typeface="Equip" panose="02000503030000020004" pitchFamily="2" charset="0"/>
                <a:cs typeface="Equip" panose="02000503030000020004" pitchFamily="2" charset="0"/>
                <a:sym typeface="EquipExtended-Bold"/>
              </a:defRPr>
            </a:lvl2pPr>
            <a:lvl3pPr marL="1114410" indent="-200022">
              <a:buClrTx/>
              <a:buFontTx/>
              <a:defRPr sz="1401" b="1">
                <a:latin typeface="Equip" panose="02000503030000020004" pitchFamily="2" charset="0"/>
                <a:ea typeface="Equip" panose="02000503030000020004" pitchFamily="2" charset="0"/>
                <a:cs typeface="Equip" panose="02000503030000020004" pitchFamily="2" charset="0"/>
                <a:sym typeface="EquipExtended-Bold"/>
              </a:defRPr>
            </a:lvl3pPr>
            <a:lvl4pPr marL="1600180" indent="-228597">
              <a:buClrTx/>
              <a:buFontTx/>
              <a:defRPr sz="1401" b="1">
                <a:latin typeface="Equip" panose="02000503030000020004" pitchFamily="2" charset="0"/>
                <a:ea typeface="Equip" panose="02000503030000020004" pitchFamily="2" charset="0"/>
                <a:cs typeface="Equip" panose="02000503030000020004" pitchFamily="2" charset="0"/>
                <a:sym typeface="EquipExtended-Bold"/>
              </a:defRPr>
            </a:lvl4pPr>
            <a:lvl5pPr marL="2095475" indent="-266697">
              <a:buClrTx/>
              <a:buFontTx/>
              <a:defRPr sz="1401" b="1">
                <a:latin typeface="Equip" panose="02000503030000020004" pitchFamily="2" charset="0"/>
                <a:ea typeface="Equip" panose="02000503030000020004" pitchFamily="2" charset="0"/>
                <a:cs typeface="Equip" panose="02000503030000020004" pitchFamily="2" charset="0"/>
                <a:sym typeface="EquipExtended-Bold"/>
              </a:defRPr>
            </a:lvl5pPr>
          </a:lstStyle>
          <a:p>
            <a:r>
              <a:rPr dirty="0"/>
              <a:t>Edit description</a:t>
            </a:r>
          </a:p>
          <a:p>
            <a:pPr lvl="1"/>
            <a:endParaRPr dirty="0"/>
          </a:p>
          <a:p>
            <a:pPr lvl="2"/>
            <a:endParaRPr dirty="0"/>
          </a:p>
          <a:p>
            <a:pPr lvl="3"/>
            <a:endParaRPr dirty="0"/>
          </a:p>
          <a:p>
            <a:pPr lvl="4"/>
            <a:endParaRPr dirty="0"/>
          </a:p>
        </p:txBody>
      </p:sp>
      <p:sp>
        <p:nvSpPr>
          <p:cNvPr id="5" name="Edit title">
            <a:extLst>
              <a:ext uri="{FF2B5EF4-FFF2-40B4-BE49-F238E27FC236}">
                <a16:creationId xmlns:a16="http://schemas.microsoft.com/office/drawing/2014/main" id="{94273B28-167D-0083-FF1E-ED633A96B26E}"/>
              </a:ext>
            </a:extLst>
          </p:cNvPr>
          <p:cNvSpPr txBox="1">
            <a:spLocks noGrp="1"/>
          </p:cNvSpPr>
          <p:nvPr>
            <p:ph type="title" hasCustomPrompt="1"/>
          </p:nvPr>
        </p:nvSpPr>
        <p:spPr>
          <a:xfrm>
            <a:off x="626400" y="481124"/>
            <a:ext cx="8135637" cy="734424"/>
          </a:xfrm>
          <a:prstGeom prst="rect">
            <a:avLst/>
          </a:prstGeom>
        </p:spPr>
        <p:txBody>
          <a:bodyPr anchor="t"/>
          <a:lstStyle>
            <a:lvl1pPr>
              <a:defRPr sz="40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6" name="Text Placeholder 7">
            <a:extLst>
              <a:ext uri="{FF2B5EF4-FFF2-40B4-BE49-F238E27FC236}">
                <a16:creationId xmlns:a16="http://schemas.microsoft.com/office/drawing/2014/main" id="{F145A188-5D2B-5257-BF80-2D03304C8687}"/>
              </a:ext>
            </a:extLst>
          </p:cNvPr>
          <p:cNvSpPr>
            <a:spLocks noGrp="1"/>
          </p:cNvSpPr>
          <p:nvPr>
            <p:ph type="body" sz="quarter" idx="21" hasCustomPrompt="1"/>
          </p:nvPr>
        </p:nvSpPr>
        <p:spPr>
          <a:xfrm>
            <a:off x="626402" y="1297370"/>
            <a:ext cx="4330802" cy="395871"/>
          </a:xfrm>
          <a:prstGeom prst="rect">
            <a:avLst/>
          </a:prstGeom>
        </p:spPr>
        <p:txBody>
          <a:bodyPr/>
          <a:lstStyle>
            <a:lvl1pPr marL="0" indent="0">
              <a:buClrTx/>
              <a:buSzTx/>
              <a:buFontTx/>
              <a:buNone/>
              <a:defRPr sz="1801">
                <a:solidFill>
                  <a:schemeClr val="accent1"/>
                </a:solidFill>
              </a:defRPr>
            </a:lvl1pPr>
          </a:lstStyle>
          <a:p>
            <a:r>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2" y="5876517"/>
            <a:ext cx="1086232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F5B486C-03F7-9E1F-AC06-F3308346C5D6}"/>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647477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ext Section Dark">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sz="1801"/>
          </a:p>
        </p:txBody>
      </p:sp>
      <p:sp>
        <p:nvSpPr>
          <p:cNvPr id="9" name="Body Level One…">
            <a:extLst>
              <a:ext uri="{FF2B5EF4-FFF2-40B4-BE49-F238E27FC236}">
                <a16:creationId xmlns:a16="http://schemas.microsoft.com/office/drawing/2014/main" id="{8A5A1CF0-159F-A5D1-1277-049116151FB1}"/>
              </a:ext>
            </a:extLst>
          </p:cNvPr>
          <p:cNvSpPr txBox="1">
            <a:spLocks noGrp="1"/>
          </p:cNvSpPr>
          <p:nvPr>
            <p:ph type="body" sz="quarter" idx="1" hasCustomPrompt="1"/>
          </p:nvPr>
        </p:nvSpPr>
        <p:spPr>
          <a:xfrm>
            <a:off x="622214" y="1969429"/>
            <a:ext cx="8135639" cy="334314"/>
          </a:xfrm>
          <a:prstGeom prst="rect">
            <a:avLst/>
          </a:prstGeom>
        </p:spPr>
        <p:txBody>
          <a:bodyPr/>
          <a:lstStyle>
            <a:lvl1pPr marL="0" indent="0">
              <a:buClrTx/>
              <a:buSzTx/>
              <a:buFontTx/>
              <a:buNone/>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4993" indent="-177798">
              <a:buClrTx/>
              <a:buFontTx/>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10" indent="-200022">
              <a:buClrTx/>
              <a:buFontTx/>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180" indent="-228597">
              <a:buClrTx/>
              <a:buFontTx/>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475" indent="-266697">
              <a:buClrTx/>
              <a:buFontTx/>
              <a:defRPr sz="1401"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10" name="Edit title">
            <a:extLst>
              <a:ext uri="{FF2B5EF4-FFF2-40B4-BE49-F238E27FC236}">
                <a16:creationId xmlns:a16="http://schemas.microsoft.com/office/drawing/2014/main" id="{8AD2A4CD-8041-2A9C-6A68-8AA0CE30382E}"/>
              </a:ext>
            </a:extLst>
          </p:cNvPr>
          <p:cNvSpPr txBox="1">
            <a:spLocks noGrp="1"/>
          </p:cNvSpPr>
          <p:nvPr>
            <p:ph type="title" hasCustomPrompt="1"/>
          </p:nvPr>
        </p:nvSpPr>
        <p:spPr>
          <a:xfrm>
            <a:off x="626400" y="481124"/>
            <a:ext cx="813563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11" name="Text Placeholder 7">
            <a:extLst>
              <a:ext uri="{FF2B5EF4-FFF2-40B4-BE49-F238E27FC236}">
                <a16:creationId xmlns:a16="http://schemas.microsoft.com/office/drawing/2014/main" id="{28CDF77F-8717-C789-AB9C-5861F38F61BA}"/>
              </a:ext>
            </a:extLst>
          </p:cNvPr>
          <p:cNvSpPr>
            <a:spLocks noGrp="1"/>
          </p:cNvSpPr>
          <p:nvPr>
            <p:ph type="body" sz="quarter" idx="21" hasCustomPrompt="1"/>
          </p:nvPr>
        </p:nvSpPr>
        <p:spPr>
          <a:xfrm>
            <a:off x="626402" y="1297370"/>
            <a:ext cx="4330802" cy="395871"/>
          </a:xfrm>
          <a:prstGeom prst="rect">
            <a:avLst/>
          </a:prstGeom>
        </p:spPr>
        <p:txBody>
          <a:bodyPr/>
          <a:lstStyle>
            <a:lvl1pPr marL="0" indent="0">
              <a:buClrTx/>
              <a:buSzTx/>
              <a:buFontTx/>
              <a:buNone/>
              <a:defRPr sz="1801" b="0" i="0">
                <a:solidFill>
                  <a:schemeClr val="accent1"/>
                </a:solidFill>
                <a:latin typeface="Equip Extended Light" panose="02000503000000020004" pitchFamily="2" charset="0"/>
              </a:defRPr>
            </a:lvl1pPr>
          </a:lstStyle>
          <a:p>
            <a:r>
              <a:rPr dirty="0"/>
              <a:t>Edit subtitle</a:t>
            </a:r>
          </a:p>
        </p:txBody>
      </p:sp>
      <p:sp>
        <p:nvSpPr>
          <p:cNvPr id="12" name="Text Placeholder 7">
            <a:extLst>
              <a:ext uri="{FF2B5EF4-FFF2-40B4-BE49-F238E27FC236}">
                <a16:creationId xmlns:a16="http://schemas.microsoft.com/office/drawing/2014/main" id="{BB59B42D-3F2C-62F0-96AE-7A6EFD4AA85B}"/>
              </a:ext>
            </a:extLst>
          </p:cNvPr>
          <p:cNvSpPr>
            <a:spLocks noGrp="1"/>
          </p:cNvSpPr>
          <p:nvPr>
            <p:ph type="body" sz="quarter" idx="22" hasCustomPrompt="1"/>
          </p:nvPr>
        </p:nvSpPr>
        <p:spPr>
          <a:xfrm>
            <a:off x="626402" y="5876514"/>
            <a:ext cx="10862324" cy="498476"/>
          </a:xfrm>
          <a:prstGeom prst="rect">
            <a:avLst/>
          </a:prstGeom>
        </p:spPr>
        <p:txBody>
          <a:bodyPr anchor="ctr"/>
          <a:lstStyle>
            <a:lvl1pPr marL="0" indent="0">
              <a:buClrTx/>
              <a:buSzTx/>
              <a:buFontTx/>
              <a:buNone/>
              <a:defRPr sz="10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2" name="Picture 1">
            <a:extLst>
              <a:ext uri="{FF2B5EF4-FFF2-40B4-BE49-F238E27FC236}">
                <a16:creationId xmlns:a16="http://schemas.microsoft.com/office/drawing/2014/main" id="{9123A485-5A2C-ED21-15DE-83C229AF2C29}"/>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4858586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s Right">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sz="1801"/>
          </a:p>
        </p:txBody>
      </p:sp>
      <p:sp>
        <p:nvSpPr>
          <p:cNvPr id="2" name="Body Level One…">
            <a:extLst>
              <a:ext uri="{FF2B5EF4-FFF2-40B4-BE49-F238E27FC236}">
                <a16:creationId xmlns:a16="http://schemas.microsoft.com/office/drawing/2014/main" id="{526D53D2-8316-127F-377D-88751A4480A5}"/>
              </a:ext>
            </a:extLst>
          </p:cNvPr>
          <p:cNvSpPr txBox="1">
            <a:spLocks noGrp="1"/>
          </p:cNvSpPr>
          <p:nvPr>
            <p:ph type="body" sz="quarter" idx="1" hasCustomPrompt="1"/>
          </p:nvPr>
        </p:nvSpPr>
        <p:spPr>
          <a:xfrm>
            <a:off x="622217" y="2435070"/>
            <a:ext cx="4330802" cy="334314"/>
          </a:xfrm>
          <a:prstGeom prst="rect">
            <a:avLst/>
          </a:prstGeom>
        </p:spPr>
        <p:txBody>
          <a:bodyPr/>
          <a:lstStyle>
            <a:lvl1pPr marL="0" indent="0">
              <a:buClrTx/>
              <a:buSzTx/>
              <a:buFontTx/>
              <a:buNone/>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4993" indent="-177798">
              <a:buClrTx/>
              <a:buFontTx/>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10" indent="-200022">
              <a:buClrTx/>
              <a:buFontTx/>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180" indent="-228597">
              <a:buClrTx/>
              <a:buFontTx/>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475" indent="-266697">
              <a:buClrTx/>
              <a:buFontTx/>
              <a:defRPr sz="1401">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4" name="Edit title">
            <a:extLst>
              <a:ext uri="{FF2B5EF4-FFF2-40B4-BE49-F238E27FC236}">
                <a16:creationId xmlns:a16="http://schemas.microsoft.com/office/drawing/2014/main" id="{7AC92900-9411-6B4D-F67F-98F1B3FA1A8D}"/>
              </a:ext>
            </a:extLst>
          </p:cNvPr>
          <p:cNvSpPr txBox="1">
            <a:spLocks noGrp="1"/>
          </p:cNvSpPr>
          <p:nvPr>
            <p:ph type="title" hasCustomPrompt="1"/>
          </p:nvPr>
        </p:nvSpPr>
        <p:spPr>
          <a:xfrm>
            <a:off x="626402" y="481124"/>
            <a:ext cx="432661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5" name="Text Placeholder 7">
            <a:extLst>
              <a:ext uri="{FF2B5EF4-FFF2-40B4-BE49-F238E27FC236}">
                <a16:creationId xmlns:a16="http://schemas.microsoft.com/office/drawing/2014/main" id="{B70428C9-953D-7918-C7BA-A000129BF6FC}"/>
              </a:ext>
            </a:extLst>
          </p:cNvPr>
          <p:cNvSpPr>
            <a:spLocks noGrp="1"/>
          </p:cNvSpPr>
          <p:nvPr>
            <p:ph type="body" sz="quarter" idx="21" hasCustomPrompt="1"/>
          </p:nvPr>
        </p:nvSpPr>
        <p:spPr>
          <a:xfrm>
            <a:off x="626402" y="1429439"/>
            <a:ext cx="4330802" cy="395870"/>
          </a:xfrm>
          <a:prstGeom prst="rect">
            <a:avLst/>
          </a:prstGeom>
        </p:spPr>
        <p:txBody>
          <a:bodyPr/>
          <a:lstStyle>
            <a:lvl1pPr marL="0" indent="0">
              <a:buClrTx/>
              <a:buSzTx/>
              <a:buFontTx/>
              <a:buNone/>
              <a:defRPr sz="1801" b="0" i="0">
                <a:solidFill>
                  <a:schemeClr val="accent1"/>
                </a:solidFill>
                <a:latin typeface="Equip Extended Light" panose="02000503000000020004" pitchFamily="2" charset="0"/>
              </a:defRPr>
            </a:lvl1pPr>
          </a:lstStyle>
          <a:p>
            <a:r>
              <a:rPr dirty="0"/>
              <a:t>Edit subtitle</a:t>
            </a:r>
          </a:p>
        </p:txBody>
      </p:sp>
      <p:sp>
        <p:nvSpPr>
          <p:cNvPr id="6" name="Rectangle 8">
            <a:extLst>
              <a:ext uri="{FF2B5EF4-FFF2-40B4-BE49-F238E27FC236}">
                <a16:creationId xmlns:a16="http://schemas.microsoft.com/office/drawing/2014/main" id="{04821314-0C34-2886-6F30-9D3DF9652BF2}"/>
              </a:ext>
            </a:extLst>
          </p:cNvPr>
          <p:cNvSpPr/>
          <p:nvPr userDrawn="1"/>
        </p:nvSpPr>
        <p:spPr>
          <a:xfrm>
            <a:off x="9054880" y="5207265"/>
            <a:ext cx="3064764" cy="1650734"/>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4" name="Picture Placeholder 13">
            <a:extLst>
              <a:ext uri="{FF2B5EF4-FFF2-40B4-BE49-F238E27FC236}">
                <a16:creationId xmlns:a16="http://schemas.microsoft.com/office/drawing/2014/main" id="{B3068393-147C-8619-79D1-F7B47D63CAFB}"/>
              </a:ext>
            </a:extLst>
          </p:cNvPr>
          <p:cNvSpPr>
            <a:spLocks noGrp="1"/>
          </p:cNvSpPr>
          <p:nvPr>
            <p:ph type="pic" sz="quarter" idx="33"/>
          </p:nvPr>
        </p:nvSpPr>
        <p:spPr>
          <a:xfrm>
            <a:off x="5912186" y="3472120"/>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5" name="Picture Placeholder 13">
            <a:extLst>
              <a:ext uri="{FF2B5EF4-FFF2-40B4-BE49-F238E27FC236}">
                <a16:creationId xmlns:a16="http://schemas.microsoft.com/office/drawing/2014/main" id="{D55E5078-597C-5DF0-ED9B-AE5F4D235DDD}"/>
              </a:ext>
            </a:extLst>
          </p:cNvPr>
          <p:cNvSpPr>
            <a:spLocks noGrp="1"/>
          </p:cNvSpPr>
          <p:nvPr>
            <p:ph type="pic" sz="quarter" idx="34"/>
          </p:nvPr>
        </p:nvSpPr>
        <p:spPr>
          <a:xfrm>
            <a:off x="5912186" y="951"/>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6" name="Picture Placeholder 13">
            <a:extLst>
              <a:ext uri="{FF2B5EF4-FFF2-40B4-BE49-F238E27FC236}">
                <a16:creationId xmlns:a16="http://schemas.microsoft.com/office/drawing/2014/main" id="{A7E828CE-C7EF-BFFA-2407-597E114C23C0}"/>
              </a:ext>
            </a:extLst>
          </p:cNvPr>
          <p:cNvSpPr>
            <a:spLocks noGrp="1"/>
          </p:cNvSpPr>
          <p:nvPr>
            <p:ph type="pic" sz="quarter" idx="35"/>
          </p:nvPr>
        </p:nvSpPr>
        <p:spPr>
          <a:xfrm>
            <a:off x="9054883" y="1740971"/>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pic>
        <p:nvPicPr>
          <p:cNvPr id="7" name="Picture 6">
            <a:extLst>
              <a:ext uri="{FF2B5EF4-FFF2-40B4-BE49-F238E27FC236}">
                <a16:creationId xmlns:a16="http://schemas.microsoft.com/office/drawing/2014/main" id="{C4687287-6C93-F352-69BF-FF1080FD8EDD}"/>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93927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dle Green Section">
    <p:spTree>
      <p:nvGrpSpPr>
        <p:cNvPr id="1" name=""/>
        <p:cNvGrpSpPr/>
        <p:nvPr/>
      </p:nvGrpSpPr>
      <p:grpSpPr>
        <a:xfrm>
          <a:off x="0" y="0"/>
          <a:ext cx="0" cy="0"/>
          <a:chOff x="0" y="0"/>
          <a:chExt cx="0" cy="0"/>
        </a:xfrm>
      </p:grpSpPr>
      <p:sp>
        <p:nvSpPr>
          <p:cNvPr id="7" name="Edit title">
            <a:extLst>
              <a:ext uri="{FF2B5EF4-FFF2-40B4-BE49-F238E27FC236}">
                <a16:creationId xmlns:a16="http://schemas.microsoft.com/office/drawing/2014/main" id="{B4524133-A97E-79F8-EA50-7C75376B170A}"/>
              </a:ext>
            </a:extLst>
          </p:cNvPr>
          <p:cNvSpPr txBox="1">
            <a:spLocks noGrp="1"/>
          </p:cNvSpPr>
          <p:nvPr>
            <p:ph type="title" hasCustomPrompt="1"/>
          </p:nvPr>
        </p:nvSpPr>
        <p:spPr>
          <a:xfrm>
            <a:off x="626398" y="481124"/>
            <a:ext cx="3021579" cy="734424"/>
          </a:xfrm>
          <a:prstGeom prst="rect">
            <a:avLst/>
          </a:prstGeom>
        </p:spPr>
        <p:txBody>
          <a:bodyPr anchor="t"/>
          <a:lstStyle>
            <a:lvl1pPr>
              <a:defRPr sz="40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9" name="Body Level One…">
            <a:extLst>
              <a:ext uri="{FF2B5EF4-FFF2-40B4-BE49-F238E27FC236}">
                <a16:creationId xmlns:a16="http://schemas.microsoft.com/office/drawing/2014/main" id="{8714BC6E-362D-F435-24FD-721ABA062F4F}"/>
              </a:ext>
            </a:extLst>
          </p:cNvPr>
          <p:cNvSpPr txBox="1">
            <a:spLocks noGrp="1"/>
          </p:cNvSpPr>
          <p:nvPr>
            <p:ph type="body" sz="quarter" idx="1" hasCustomPrompt="1"/>
          </p:nvPr>
        </p:nvSpPr>
        <p:spPr>
          <a:xfrm>
            <a:off x="626402" y="2240644"/>
            <a:ext cx="3021579" cy="365092"/>
          </a:xfrm>
          <a:prstGeom prst="rect">
            <a:avLst/>
          </a:prstGeom>
        </p:spPr>
        <p:txBody>
          <a:bodyPr/>
          <a:lstStyle>
            <a:lvl1pPr marL="0" indent="0">
              <a:buClrTx/>
              <a:buSzTx/>
              <a:buFontTx/>
              <a:buNone/>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60390" indent="-203197">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42985" indent="-228597">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32838" indent="-261255">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133573" indent="-304797">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subtitle</a:t>
            </a:r>
          </a:p>
          <a:p>
            <a:pPr lvl="1"/>
            <a:endParaRPr dirty="0"/>
          </a:p>
          <a:p>
            <a:pPr lvl="2"/>
            <a:endParaRPr dirty="0"/>
          </a:p>
          <a:p>
            <a:pPr lvl="3"/>
            <a:endParaRPr dirty="0"/>
          </a:p>
          <a:p>
            <a:pPr lvl="4"/>
            <a:endParaRPr dirty="0"/>
          </a:p>
        </p:txBody>
      </p:sp>
      <p:sp>
        <p:nvSpPr>
          <p:cNvPr id="10" name="Rectangle 2">
            <a:extLst>
              <a:ext uri="{FF2B5EF4-FFF2-40B4-BE49-F238E27FC236}">
                <a16:creationId xmlns:a16="http://schemas.microsoft.com/office/drawing/2014/main" id="{95020581-559C-7EC0-B719-384F19DA4AF6}"/>
              </a:ext>
            </a:extLst>
          </p:cNvPr>
          <p:cNvSpPr/>
          <p:nvPr userDrawn="1"/>
        </p:nvSpPr>
        <p:spPr>
          <a:xfrm>
            <a:off x="4122824" y="2344814"/>
            <a:ext cx="3946359" cy="4513186"/>
          </a:xfrm>
          <a:prstGeom prst="rect">
            <a:avLst/>
          </a:prstGeom>
          <a:solidFill>
            <a:schemeClr val="accent1"/>
          </a:solidFill>
          <a:ln w="12700">
            <a:miter lim="400000"/>
          </a:ln>
        </p:spPr>
        <p:txBody>
          <a:bodyPr lIns="45719" rIns="45719" anchor="ctr"/>
          <a:lstStyle/>
          <a:p>
            <a:pPr algn="ctr">
              <a:defRPr>
                <a:solidFill>
                  <a:srgbClr val="FFFFFF"/>
                </a:solidFill>
              </a:defRPr>
            </a:pPr>
            <a:endParaRPr sz="1801"/>
          </a:p>
        </p:txBody>
      </p:sp>
      <p:sp>
        <p:nvSpPr>
          <p:cNvPr id="11" name="Text Placeholder 7">
            <a:extLst>
              <a:ext uri="{FF2B5EF4-FFF2-40B4-BE49-F238E27FC236}">
                <a16:creationId xmlns:a16="http://schemas.microsoft.com/office/drawing/2014/main" id="{D6541F1E-E3F0-DACA-682A-7D19F4F8F89D}"/>
              </a:ext>
            </a:extLst>
          </p:cNvPr>
          <p:cNvSpPr>
            <a:spLocks noGrp="1"/>
          </p:cNvSpPr>
          <p:nvPr>
            <p:ph type="body" sz="quarter" idx="21" hasCustomPrompt="1"/>
          </p:nvPr>
        </p:nvSpPr>
        <p:spPr>
          <a:xfrm>
            <a:off x="8332052" y="2344815"/>
            <a:ext cx="3361678" cy="334314"/>
          </a:xfrm>
          <a:prstGeom prst="rect">
            <a:avLst/>
          </a:prstGeom>
        </p:spPr>
        <p:txBody>
          <a:bodyPr/>
          <a:lstStyle>
            <a:lvl1pPr marL="0" indent="0">
              <a:buClrTx/>
              <a:buSzTx/>
              <a:buFontTx/>
              <a:buNone/>
              <a:defRPr sz="1401">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description</a:t>
            </a:r>
          </a:p>
        </p:txBody>
      </p:sp>
      <p:sp>
        <p:nvSpPr>
          <p:cNvPr id="12" name="Picture 5">
            <a:extLst>
              <a:ext uri="{FF2B5EF4-FFF2-40B4-BE49-F238E27FC236}">
                <a16:creationId xmlns:a16="http://schemas.microsoft.com/office/drawing/2014/main" id="{A81EC4EF-75EA-6AD2-0411-EE96CD0D9DE8}"/>
              </a:ext>
            </a:extLst>
          </p:cNvPr>
          <p:cNvSpPr/>
          <p:nvPr userDrawn="1"/>
        </p:nvSpPr>
        <p:spPr>
          <a:xfrm>
            <a:off x="11137532" y="194014"/>
            <a:ext cx="730692" cy="1103357"/>
          </a:xfrm>
          <a:prstGeom prst="rect">
            <a:avLst/>
          </a:prstGeom>
          <a:ln w="12700">
            <a:miter lim="400000"/>
          </a:ln>
        </p:spPr>
        <p:txBody>
          <a:bodyPr lIns="45719" rIns="45719" anchor="ctr"/>
          <a:lstStyle/>
          <a:p>
            <a:endParaRPr sz="1801"/>
          </a:p>
        </p:txBody>
      </p:sp>
      <p:pic>
        <p:nvPicPr>
          <p:cNvPr id="2" name="Picture 1">
            <a:extLst>
              <a:ext uri="{FF2B5EF4-FFF2-40B4-BE49-F238E27FC236}">
                <a16:creationId xmlns:a16="http://schemas.microsoft.com/office/drawing/2014/main" id="{074412E1-DDAB-5BBA-9FF7-89BD67C512DA}"/>
              </a:ext>
            </a:extLst>
          </p:cNvPr>
          <p:cNvPicPr>
            <a:picLocks noChangeAspect="1"/>
          </p:cNvPicPr>
          <p:nvPr userDrawn="1"/>
        </p:nvPicPr>
        <p:blipFill>
          <a:blip r:embed="rId2"/>
          <a:srcRect/>
          <a:stretch/>
        </p:blipFill>
        <p:spPr>
          <a:xfrm>
            <a:off x="10986647" y="426824"/>
            <a:ext cx="852789" cy="637737"/>
          </a:xfrm>
          <a:prstGeom prst="rect">
            <a:avLst/>
          </a:prstGeom>
        </p:spPr>
      </p:pic>
    </p:spTree>
    <p:extLst>
      <p:ext uri="{BB962C8B-B14F-4D97-AF65-F5344CB8AC3E}">
        <p14:creationId xmlns:p14="http://schemas.microsoft.com/office/powerpoint/2010/main" val="1076251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1_Photo 1 Right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18092-63B3-6D55-3745-98D6A91DBA59}"/>
              </a:ext>
            </a:extLst>
          </p:cNvPr>
          <p:cNvSpPr/>
          <p:nvPr userDrawn="1"/>
        </p:nvSpPr>
        <p:spPr>
          <a:xfrm>
            <a:off x="6791253" y="0"/>
            <a:ext cx="5400747"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5"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553707"/>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757555"/>
            <a:ext cx="5455376"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3198945"/>
            <a:ext cx="5455376" cy="303536"/>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8" y="5876517"/>
            <a:ext cx="5442391"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F6FE769-D671-BDD4-5CB4-3251302A2C31}"/>
              </a:ext>
            </a:extLst>
          </p:cNvPr>
          <p:cNvPicPr>
            <a:picLocks noChangeAspect="1"/>
          </p:cNvPicPr>
          <p:nvPr userDrawn="1"/>
        </p:nvPicPr>
        <p:blipFill>
          <a:blip r:embed="rId2"/>
          <a:srcRect/>
          <a:stretch/>
        </p:blipFill>
        <p:spPr>
          <a:xfrm>
            <a:off x="291751" y="426824"/>
            <a:ext cx="852789" cy="637737"/>
          </a:xfrm>
          <a:prstGeom prst="rect">
            <a:avLst/>
          </a:prstGeom>
        </p:spPr>
      </p:pic>
    </p:spTree>
    <p:extLst>
      <p:ext uri="{BB962C8B-B14F-4D97-AF65-F5344CB8AC3E}">
        <p14:creationId xmlns:p14="http://schemas.microsoft.com/office/powerpoint/2010/main" val="48637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1_Title White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47976-E3FB-4E11-452F-AD824E8DF1DC}"/>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13" name="Picture 12" descr="A green circle with black background&#10;&#10;Description automatically generated">
            <a:extLst>
              <a:ext uri="{FF2B5EF4-FFF2-40B4-BE49-F238E27FC236}">
                <a16:creationId xmlns:a16="http://schemas.microsoft.com/office/drawing/2014/main" id="{27ADFE48-8E4F-2387-E8E4-523A542CBC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232"/>
          <a:stretch/>
        </p:blipFill>
        <p:spPr>
          <a:xfrm>
            <a:off x="3764485" y="1751249"/>
            <a:ext cx="8438148" cy="5117384"/>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8" y="5876517"/>
            <a:ext cx="4492684"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0D9B7B4-3CEF-3083-0D43-87BEF011139A}"/>
              </a:ext>
            </a:extLst>
          </p:cNvPr>
          <p:cNvPicPr>
            <a:picLocks noChangeAspect="1"/>
          </p:cNvPicPr>
          <p:nvPr userDrawn="1"/>
        </p:nvPicPr>
        <p:blipFill>
          <a:blip r:embed="rId3"/>
          <a:srcRect/>
          <a:stretch/>
        </p:blipFill>
        <p:spPr>
          <a:xfrm>
            <a:off x="529486" y="194014"/>
            <a:ext cx="2205244" cy="1103357"/>
          </a:xfrm>
          <a:prstGeom prst="rect">
            <a:avLst/>
          </a:prstGeom>
        </p:spPr>
      </p:pic>
      <p:sp>
        <p:nvSpPr>
          <p:cNvPr id="6" name="Title 1">
            <a:extLst>
              <a:ext uri="{FF2B5EF4-FFF2-40B4-BE49-F238E27FC236}">
                <a16:creationId xmlns:a16="http://schemas.microsoft.com/office/drawing/2014/main" id="{F2E5CD2F-A6F9-E927-EE63-A2048B7F7B99}"/>
              </a:ext>
            </a:extLst>
          </p:cNvPr>
          <p:cNvSpPr>
            <a:spLocks noGrp="1"/>
          </p:cNvSpPr>
          <p:nvPr>
            <p:ph type="title" hasCustomPrompt="1"/>
          </p:nvPr>
        </p:nvSpPr>
        <p:spPr>
          <a:xfrm>
            <a:off x="635801" y="2656071"/>
            <a:ext cx="6587961" cy="769441"/>
          </a:xfrm>
          <a:prstGeom prst="rect">
            <a:avLst/>
          </a:prstGeom>
        </p:spPr>
        <p:txBody>
          <a:bodyPr wrap="square" lIns="0" anchor="ctr">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title</a:t>
            </a:r>
            <a:endParaRPr lang="en-PT" dirty="0"/>
          </a:p>
        </p:txBody>
      </p:sp>
      <p:sp>
        <p:nvSpPr>
          <p:cNvPr id="2" name="Text Placeholder 7">
            <a:extLst>
              <a:ext uri="{FF2B5EF4-FFF2-40B4-BE49-F238E27FC236}">
                <a16:creationId xmlns:a16="http://schemas.microsoft.com/office/drawing/2014/main" id="{E4707479-E95D-72CA-4C2B-3EDF0E3F0EB7}"/>
              </a:ext>
            </a:extLst>
          </p:cNvPr>
          <p:cNvSpPr>
            <a:spLocks noGrp="1"/>
          </p:cNvSpPr>
          <p:nvPr>
            <p:ph type="body" sz="quarter" idx="12" hasCustomPrompt="1"/>
          </p:nvPr>
        </p:nvSpPr>
        <p:spPr>
          <a:xfrm>
            <a:off x="639389" y="3497418"/>
            <a:ext cx="6271778"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2236295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3_Grid 2 Photos Panel Right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5AFA3-53B4-FA55-0433-1A428F04EB8C}"/>
              </a:ext>
            </a:extLst>
          </p:cNvPr>
          <p:cNvSpPr/>
          <p:nvPr userDrawn="1"/>
        </p:nvSpPr>
        <p:spPr>
          <a:xfrm>
            <a:off x="6253197" y="0"/>
            <a:ext cx="5938804"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201" y="720000"/>
            <a:ext cx="5241602"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6"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6_Grid 3 Photos Panel Right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41213-5DA2-0CAE-EB0E-F5A05ABE060D}"/>
              </a:ext>
            </a:extLst>
          </p:cNvPr>
          <p:cNvSpPr/>
          <p:nvPr userDrawn="1"/>
        </p:nvSpPr>
        <p:spPr>
          <a:xfrm>
            <a:off x="2" y="0"/>
            <a:ext cx="4032676"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5"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6" y="720000"/>
            <a:ext cx="3398400" cy="2557394"/>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6"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7_Grid 6 Photos Panel Right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3FED0-624D-6943-0D92-AE1B139F7210}"/>
              </a:ext>
            </a:extLst>
          </p:cNvPr>
          <p:cNvSpPr/>
          <p:nvPr userDrawn="1"/>
        </p:nvSpPr>
        <p:spPr>
          <a:xfrm>
            <a:off x="8096401" y="0"/>
            <a:ext cx="4095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6"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6"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6"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6"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2_Photo 1 Left Subtitle 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965E9-16D5-1571-EEA8-A59DE983B750}"/>
              </a:ext>
            </a:extLst>
          </p:cNvPr>
          <p:cNvSpPr/>
          <p:nvPr userDrawn="1"/>
        </p:nvSpPr>
        <p:spPr>
          <a:xfrm>
            <a:off x="-8876" y="0"/>
            <a:ext cx="5408878"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dirty="0"/>
              <a:t>Click icon to add picture</a:t>
            </a:r>
            <a:endParaRPr lang="en-PT" dirty="0"/>
          </a:p>
        </p:txBody>
      </p:sp>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8" y="5876517"/>
            <a:ext cx="5442391"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1" y="2152097"/>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mn-lt"/>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1" y="1600393"/>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1" y="2697322"/>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pic>
        <p:nvPicPr>
          <p:cNvPr id="3" name="Picture 2">
            <a:extLst>
              <a:ext uri="{FF2B5EF4-FFF2-40B4-BE49-F238E27FC236}">
                <a16:creationId xmlns:a16="http://schemas.microsoft.com/office/drawing/2014/main" id="{46BC00DE-DBBE-138B-BACE-87FE319F6FAE}"/>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28817105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4_Grid 2 Photos Panel Left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5C6172-2B47-3C3F-E50B-62EDB837CD8F}"/>
              </a:ext>
            </a:extLst>
          </p:cNvPr>
          <p:cNvSpPr/>
          <p:nvPr userDrawn="1"/>
        </p:nvSpPr>
        <p:spPr>
          <a:xfrm>
            <a:off x="0" y="0"/>
            <a:ext cx="5961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201" y="720000"/>
            <a:ext cx="5241602"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5_Grid 3 Photos Panel Left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7CBE7-EFF3-6E7B-5600-87EC092473E3}"/>
              </a:ext>
            </a:extLst>
          </p:cNvPr>
          <p:cNvSpPr/>
          <p:nvPr userDrawn="1"/>
        </p:nvSpPr>
        <p:spPr>
          <a:xfrm>
            <a:off x="0" y="0"/>
            <a:ext cx="780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5" y="720000"/>
            <a:ext cx="3398398"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5" y="3574801"/>
            <a:ext cx="3398398"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8_Grid 6 Photos Panel Left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ABE0A6-E0EA-94B2-EA86-5B4C8B768F44}"/>
              </a:ext>
            </a:extLst>
          </p:cNvPr>
          <p:cNvSpPr/>
          <p:nvPr userDrawn="1"/>
        </p:nvSpPr>
        <p:spPr>
          <a:xfrm>
            <a:off x="1" y="0"/>
            <a:ext cx="411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1_Statem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2" y="2762800"/>
            <a:ext cx="9767783" cy="830997"/>
          </a:xfrm>
          <a:prstGeom prst="rect">
            <a:avLst/>
          </a:prstGeom>
        </p:spPr>
        <p:txBody>
          <a:bodyPr anchor="ctr">
            <a:spAutoFit/>
          </a:bodyPr>
          <a:lstStyle>
            <a:lvl1pPr>
              <a:lnSpc>
                <a:spcPct val="100000"/>
              </a:lnSpc>
              <a:spcBef>
                <a:spcPts val="0"/>
              </a:spcBef>
              <a:defRPr sz="4800" b="0" i="0">
                <a:solidFill>
                  <a:schemeClr val="tx2"/>
                </a:solidFill>
                <a:latin typeface="Equip Extended Medium" panose="02000603000000020004" pitchFamily="2" charset="0"/>
              </a:defRPr>
            </a:lvl1pPr>
          </a:lstStyle>
          <a:p>
            <a:r>
              <a:rPr lang="en-GB" dirty="0"/>
              <a:t>Edit multiline description</a:t>
            </a:r>
            <a:endParaRPr lang="en-PT" dirty="0"/>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4757196" y="5876517"/>
            <a:ext cx="6731531"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10CEF06E-A10E-059F-387F-4E889B772192}"/>
              </a:ext>
            </a:extLst>
          </p:cNvPr>
          <p:cNvPicPr>
            <a:picLocks noChangeAspect="1"/>
          </p:cNvPicPr>
          <p:nvPr userDrawn="1"/>
        </p:nvPicPr>
        <p:blipFill>
          <a:blip r:embed="rId2"/>
          <a:srcRect/>
          <a:stretch/>
        </p:blipFill>
        <p:spPr>
          <a:xfrm>
            <a:off x="9487750" y="194014"/>
            <a:ext cx="2205244" cy="1103357"/>
          </a:xfrm>
          <a:prstGeom prst="rect">
            <a:avLst/>
          </a:prstGeom>
        </p:spPr>
      </p:pic>
      <p:pic>
        <p:nvPicPr>
          <p:cNvPr id="3" name="r1Artboard 2edsw.pdf">
            <a:extLst>
              <a:ext uri="{FF2B5EF4-FFF2-40B4-BE49-F238E27FC236}">
                <a16:creationId xmlns:a16="http://schemas.microsoft.com/office/drawing/2014/main" id="{5D808F91-34F5-9067-C29D-DB14FE8C7A2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24978"/>
          <a:stretch/>
        </p:blipFill>
        <p:spPr>
          <a:xfrm>
            <a:off x="284476" y="3126062"/>
            <a:ext cx="3731941" cy="3731941"/>
          </a:xfrm>
          <a:prstGeom prst="rect">
            <a:avLst/>
          </a:prstGeom>
          <a:ln w="12700">
            <a:miter lim="400000"/>
          </a:ln>
        </p:spPr>
      </p:pic>
    </p:spTree>
    <p:extLst>
      <p:ext uri="{BB962C8B-B14F-4D97-AF65-F5344CB8AC3E}">
        <p14:creationId xmlns:p14="http://schemas.microsoft.com/office/powerpoint/2010/main" val="12254287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2_Metrics">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2" y="3500664"/>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8" y="2605291"/>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4"/>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91"/>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4"/>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91"/>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4"/>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91"/>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2" y="126973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4224760" y="5876517"/>
            <a:ext cx="7263966"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4C3803A3-0B0B-E1F2-D449-62CDC63C6C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2" y="4329645"/>
            <a:ext cx="3507129" cy="2528357"/>
          </a:xfrm>
          <a:prstGeom prst="rect">
            <a:avLst/>
          </a:prstGeom>
          <a:ln w="12700">
            <a:miter lim="400000"/>
          </a:ln>
        </p:spPr>
      </p:pic>
      <p:pic>
        <p:nvPicPr>
          <p:cNvPr id="4" name="Picture 3">
            <a:extLst>
              <a:ext uri="{FF2B5EF4-FFF2-40B4-BE49-F238E27FC236}">
                <a16:creationId xmlns:a16="http://schemas.microsoft.com/office/drawing/2014/main" id="{C727633D-1A94-55FE-22C4-F23E3CA5460D}"/>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28965519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3_People List">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9"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2"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2"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1"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6"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6"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0"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0"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1"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1"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1"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2" y="1260967"/>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399"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6E42A9E-18C4-1F6A-5EF6-BCAC22FD537B}"/>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70129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1_Title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EC1F6A-B11A-2D97-168F-CEC681ED713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12" name="Picture 11" descr="A green liquid in a shape of a infinity&#10;&#10;Description automatically generated">
            <a:extLst>
              <a:ext uri="{FF2B5EF4-FFF2-40B4-BE49-F238E27FC236}">
                <a16:creationId xmlns:a16="http://schemas.microsoft.com/office/drawing/2014/main" id="{43310091-D1E3-36A1-A45A-15889E6050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264213" y="3"/>
            <a:ext cx="8927787" cy="4796589"/>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9" y="5876517"/>
            <a:ext cx="8713161"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0D9B7B4-3CEF-3083-0D43-87BEF011139A}"/>
              </a:ext>
            </a:extLst>
          </p:cNvPr>
          <p:cNvPicPr>
            <a:picLocks noChangeAspect="1"/>
          </p:cNvPicPr>
          <p:nvPr userDrawn="1"/>
        </p:nvPicPr>
        <p:blipFill>
          <a:blip r:embed="rId3"/>
          <a:srcRect/>
          <a:stretch/>
        </p:blipFill>
        <p:spPr>
          <a:xfrm>
            <a:off x="529486" y="194014"/>
            <a:ext cx="2205244" cy="1103357"/>
          </a:xfrm>
          <a:prstGeom prst="rect">
            <a:avLst/>
          </a:prstGeom>
        </p:spPr>
      </p:pic>
      <p:sp>
        <p:nvSpPr>
          <p:cNvPr id="2" name="Title 1">
            <a:extLst>
              <a:ext uri="{FF2B5EF4-FFF2-40B4-BE49-F238E27FC236}">
                <a16:creationId xmlns:a16="http://schemas.microsoft.com/office/drawing/2014/main" id="{2C32E244-6842-9CF9-1CA1-8BEE9E7590FB}"/>
              </a:ext>
            </a:extLst>
          </p:cNvPr>
          <p:cNvSpPr>
            <a:spLocks noGrp="1"/>
          </p:cNvSpPr>
          <p:nvPr>
            <p:ph type="title" hasCustomPrompt="1"/>
          </p:nvPr>
        </p:nvSpPr>
        <p:spPr>
          <a:xfrm>
            <a:off x="635802" y="3005596"/>
            <a:ext cx="8713161" cy="769441"/>
          </a:xfrm>
          <a:prstGeom prst="rect">
            <a:avLst/>
          </a:prstGeom>
        </p:spPr>
        <p:txBody>
          <a:bodyPr wrap="square" lIns="0" anchor="ctr">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title</a:t>
            </a:r>
            <a:endParaRPr lang="en-PT" dirty="0"/>
          </a:p>
        </p:txBody>
      </p:sp>
      <p:sp>
        <p:nvSpPr>
          <p:cNvPr id="5" name="Text Placeholder 7">
            <a:extLst>
              <a:ext uri="{FF2B5EF4-FFF2-40B4-BE49-F238E27FC236}">
                <a16:creationId xmlns:a16="http://schemas.microsoft.com/office/drawing/2014/main" id="{C39E5E57-A1B7-E396-6A7D-651BF350E892}"/>
              </a:ext>
            </a:extLst>
          </p:cNvPr>
          <p:cNvSpPr>
            <a:spLocks noGrp="1"/>
          </p:cNvSpPr>
          <p:nvPr>
            <p:ph type="body" sz="quarter" idx="12" hasCustomPrompt="1"/>
          </p:nvPr>
        </p:nvSpPr>
        <p:spPr>
          <a:xfrm>
            <a:off x="639387" y="3852000"/>
            <a:ext cx="8709575"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3773896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4_Icons List">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6"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8"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3"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3"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5" y="4065373"/>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5" y="3741372"/>
            <a:ext cx="1980000" cy="334441"/>
          </a:xfrm>
          <a:prstGeom prst="rect">
            <a:avLst/>
          </a:prstGeom>
        </p:spPr>
        <p:txBody>
          <a:bodyPr wrap="square" tIns="72000" anchor="t">
            <a:spAutoFit/>
          </a:bodyPr>
          <a:lstStyle>
            <a:lvl1pPr marL="0" indent="0" algn="ctr">
              <a:lnSpc>
                <a:spcPct val="100000"/>
              </a:lnSpc>
              <a:spcBef>
                <a:spcPts val="0"/>
              </a:spcBef>
              <a:buNone/>
              <a:defRPr sz="1401" b="1" i="0">
                <a:solidFill>
                  <a:schemeClr val="tx1"/>
                </a:solidFill>
                <a:latin typeface="Equip Extended Medium" panose="02000603000000020004" pitchFamily="2" charset="0"/>
              </a:defRPr>
            </a:lvl1pPr>
          </a:lstStyle>
          <a:p>
            <a:pPr lvl="0"/>
            <a:r>
              <a:rPr lang="en-GB" dirty="0"/>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6"/>
            <a:ext cx="7892569"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2" y="127795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9"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1"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1"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1"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1"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399" y="5876517"/>
            <a:ext cx="10862327" cy="498475"/>
          </a:xfrm>
        </p:spPr>
        <p:txBody>
          <a:bodyPr anchor="ctr">
            <a:noAutofit/>
          </a:bodyPr>
          <a:lstStyle>
            <a:lvl1pPr marL="0" indent="0">
              <a:spcBef>
                <a:spcPts val="0"/>
              </a:spcBef>
              <a:buNone/>
              <a:defRPr sz="1001" b="0" i="0">
                <a:solidFill>
                  <a:schemeClr val="bg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D66FBF1-825F-B8B6-4DC6-84596C6B7EE0}"/>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997762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1_Info Grid 6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914771"/>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3120863"/>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796772"/>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924499"/>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5130593"/>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80650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312030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79620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80593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312030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79620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80593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6"/>
            <a:ext cx="7915719"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5" y="1232972"/>
            <a:ext cx="6947998"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0" y="5876517"/>
            <a:ext cx="104832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BD10345-60B8-BF31-321B-9A35E9F78B29}"/>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12210795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2_Info Grid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111411"/>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757412"/>
            <a:ext cx="2959200" cy="303536"/>
          </a:xfrm>
          <a:prstGeom prst="rect">
            <a:avLst/>
          </a:prstGeom>
        </p:spPr>
        <p:txBody>
          <a:bodyPr lIns="0" tIns="72000" rIns="0" anchor="t">
            <a:spAutoFit/>
          </a:bodyPr>
          <a:lstStyle>
            <a:lvl1pPr marL="0" indent="0">
              <a:lnSpc>
                <a:spcPct val="100000"/>
              </a:lnSpc>
              <a:spcBef>
                <a:spcPts val="1001"/>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4433412"/>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757412"/>
            <a:ext cx="2959200" cy="303536"/>
          </a:xfrm>
          <a:prstGeom prst="rect">
            <a:avLst/>
          </a:prstGeom>
        </p:spPr>
        <p:txBody>
          <a:bodyPr lIns="0" tIns="72000" rIns="0" anchor="t">
            <a:spAutoFit/>
          </a:bodyPr>
          <a:lstStyle>
            <a:lvl1pPr marL="0" indent="0">
              <a:lnSpc>
                <a:spcPct val="100000"/>
              </a:lnSpc>
              <a:spcBef>
                <a:spcPts val="1001"/>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4433412"/>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757412"/>
            <a:ext cx="2959200" cy="303536"/>
          </a:xfrm>
          <a:prstGeom prst="rect">
            <a:avLst/>
          </a:prstGeom>
        </p:spPr>
        <p:txBody>
          <a:bodyPr lIns="0" tIns="72000" rIns="0" anchor="t">
            <a:spAutoFit/>
          </a:bodyPr>
          <a:lstStyle>
            <a:lvl1pPr marL="0" indent="0">
              <a:lnSpc>
                <a:spcPct val="100000"/>
              </a:lnSpc>
              <a:spcBef>
                <a:spcPts val="1001"/>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4433412"/>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400" y="481126"/>
            <a:ext cx="7892569" cy="734423"/>
          </a:xfrm>
          <a:prstGeom prst="rect">
            <a:avLst/>
          </a:prstGeom>
        </p:spPr>
        <p:txBody>
          <a:bodyPr wrap="square" tIns="72000" anchor="t">
            <a:spAutoFit/>
          </a:bodyPr>
          <a:lstStyle>
            <a:lvl1pPr>
              <a:lnSpc>
                <a:spcPct val="100000"/>
              </a:lnSpc>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5" y="1271704"/>
            <a:ext cx="6947998"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0"/>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0" y="5878402"/>
            <a:ext cx="104832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AE97237-B2D8-1C9A-449F-83B1491DF602}"/>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2348386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3_Info Grid 4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9" y="179381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9" y="2999906"/>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1" y="2675814"/>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7" y="376882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7" y="4974913"/>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9" y="4650821"/>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1" y="1793249"/>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1" y="2999341"/>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1" y="2675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1" y="376825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1" y="49743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1" y="4650257"/>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9" y="481126"/>
            <a:ext cx="7788396"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2" y="128107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396" y="6031905"/>
            <a:ext cx="104832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48E666C3-3389-DA0B-90E1-2B6999F9D896}"/>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29679029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4_Info Grid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9" y="1848475"/>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9"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1" y="417047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1" y="1847911"/>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1"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1" y="417047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2" y="125895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2752081" y="5876517"/>
            <a:ext cx="8429612" cy="498475"/>
          </a:xfrm>
        </p:spPr>
        <p:txBody>
          <a:bodyPr anchor="ctr">
            <a:noAutofit/>
          </a:bodyPr>
          <a:lstStyle>
            <a:lvl1pPr marL="0" indent="0">
              <a:spcBef>
                <a:spcPts val="0"/>
              </a:spcBef>
              <a:buNone/>
              <a:defRPr sz="1001" b="0" i="0">
                <a:solidFill>
                  <a:schemeClr val="bg2"/>
                </a:solidFill>
                <a:latin typeface="Equip Extended Light" panose="02000503000000020004" pitchFamily="2" charset="0"/>
              </a:defRPr>
            </a:lvl1pPr>
          </a:lstStyle>
          <a:p>
            <a:pPr lvl="0"/>
            <a:r>
              <a:rPr lang="en-GB" dirty="0"/>
              <a:t>Edit Footnote</a:t>
            </a:r>
          </a:p>
        </p:txBody>
      </p:sp>
      <p:pic>
        <p:nvPicPr>
          <p:cNvPr id="6" name="r1Artboard 2edsw.pdf">
            <a:extLst>
              <a:ext uri="{FF2B5EF4-FFF2-40B4-BE49-F238E27FC236}">
                <a16:creationId xmlns:a16="http://schemas.microsoft.com/office/drawing/2014/main" id="{75D7B2A3-7ECB-E9E3-B907-5354D44097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2" y="5173887"/>
            <a:ext cx="2336068" cy="1684115"/>
          </a:xfrm>
          <a:prstGeom prst="rect">
            <a:avLst/>
          </a:prstGeom>
          <a:ln w="12700">
            <a:miter lim="400000"/>
          </a:ln>
        </p:spPr>
      </p:pic>
      <p:pic>
        <p:nvPicPr>
          <p:cNvPr id="4" name="Picture 3">
            <a:extLst>
              <a:ext uri="{FF2B5EF4-FFF2-40B4-BE49-F238E27FC236}">
                <a16:creationId xmlns:a16="http://schemas.microsoft.com/office/drawing/2014/main" id="{F5F916E8-7A83-EB15-8B81-10C2E4B52640}"/>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3223413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1_Grid 15 Log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9"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9"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9"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1"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1"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1"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1"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1"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1"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1"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1"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1"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1"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1"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1"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2" y="1265774"/>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0" y="5876517"/>
            <a:ext cx="105048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E40047E-F7A0-93FF-A7B5-658B89402027}"/>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42756095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2_Grid 10 Log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9"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9"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1"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1"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1"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1"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1"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1"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1"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1"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2" y="127422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400" y="5876517"/>
            <a:ext cx="10504804"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AB97E316-2FDD-29FB-44FB-E453335FFD57}"/>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5858066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3_Grid 8 Logos">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9"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9"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6" y="481126"/>
            <a:ext cx="8215204"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2" y="1340407"/>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F73EEFC0-EB7A-3861-6050-FFF79371763E}"/>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8974539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1_Content Grid 6">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78095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28213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78095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27705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78095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27705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668019"/>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41691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668019"/>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416411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668019"/>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416411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6"/>
            <a:ext cx="7524000"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2" y="1265685"/>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1" y="2153985"/>
            <a:ext cx="2959100" cy="36000"/>
          </a:xfrm>
          <a:solidFill>
            <a:schemeClr val="tx1"/>
          </a:solidFill>
        </p:spPr>
        <p:txBody>
          <a:bodyPr/>
          <a:lstStyle>
            <a:lvl1pPr marL="0" indent="0">
              <a:spcBef>
                <a:spcPts val="0"/>
              </a:spcBef>
              <a:buNone/>
              <a:defRPr>
                <a:noFill/>
              </a:defRPr>
            </a:lvl1pPr>
          </a:lstStyle>
          <a:p>
            <a:r>
              <a:rPr lang="en-US" dirty="0"/>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1"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18C93665-797F-432F-AEE2-C0078D416A9E}"/>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1218770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2_Content Grid 4">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9" y="2685364"/>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1" y="216638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7" y="457242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9" y="405344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7" y="2685364"/>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9" y="216638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6" y="457242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7" y="405344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2" y="125493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1" y="20382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6" y="2038238"/>
            <a:ext cx="47268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1" y="39246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6" y="3924638"/>
            <a:ext cx="47268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C74D87B7-8047-1557-1AAB-3D4C04C714FC}"/>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1655468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1_Section Big Title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87F50A-9806-24DA-240C-1F9E9DB37F48}"/>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b="1" i="0" dirty="0">
              <a:latin typeface="Equip Extended ExtraBold" panose="02000503000000020004" pitchFamily="2" charset="0"/>
            </a:endParaRPr>
          </a:p>
        </p:txBody>
      </p:sp>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7"/>
            <a:ext cx="4429572"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8" y="2665304"/>
            <a:ext cx="9767783" cy="769441"/>
          </a:xfrm>
          <a:prstGeom prst="rect">
            <a:avLst/>
          </a:prstGeom>
        </p:spPr>
        <p:txBody>
          <a:bodyPr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section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7" y="3522088"/>
            <a:ext cx="9767783" cy="462998"/>
          </a:xfrm>
        </p:spPr>
        <p:txBody>
          <a:bodyPr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2" name="Picture 1">
            <a:extLst>
              <a:ext uri="{FF2B5EF4-FFF2-40B4-BE49-F238E27FC236}">
                <a16:creationId xmlns:a16="http://schemas.microsoft.com/office/drawing/2014/main" id="{CF115A52-CCD1-3174-4061-30C9EF918487}"/>
              </a:ext>
            </a:extLst>
          </p:cNvPr>
          <p:cNvPicPr>
            <a:picLocks noChangeAspect="1"/>
          </p:cNvPicPr>
          <p:nvPr userDrawn="1"/>
        </p:nvPicPr>
        <p:blipFill>
          <a:blip r:embed="rId2"/>
          <a:srcRect/>
          <a:stretch/>
        </p:blipFill>
        <p:spPr>
          <a:xfrm>
            <a:off x="529486" y="194014"/>
            <a:ext cx="2205244" cy="1103357"/>
          </a:xfrm>
          <a:prstGeom prst="rect">
            <a:avLst/>
          </a:prstGeom>
        </p:spPr>
      </p:pic>
      <p:pic>
        <p:nvPicPr>
          <p:cNvPr id="4" name="Picture 3" descr="A green infinity symbol on a black background&#10;&#10;Description automatically generated">
            <a:extLst>
              <a:ext uri="{FF2B5EF4-FFF2-40B4-BE49-F238E27FC236}">
                <a16:creationId xmlns:a16="http://schemas.microsoft.com/office/drawing/2014/main" id="{D5C1CD79-5DF4-37FE-1E8E-812B0E36F3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4379497" y="930442"/>
            <a:ext cx="7812505" cy="5927558"/>
          </a:xfrm>
          <a:prstGeom prst="rect">
            <a:avLst/>
          </a:prstGeom>
        </p:spPr>
      </p:pic>
    </p:spTree>
    <p:extLst>
      <p:ext uri="{BB962C8B-B14F-4D97-AF65-F5344CB8AC3E}">
        <p14:creationId xmlns:p14="http://schemas.microsoft.com/office/powerpoint/2010/main" val="5654452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1_Info Table 3 Columns">
    <p:spTree>
      <p:nvGrpSpPr>
        <p:cNvPr id="1" name=""/>
        <p:cNvGrpSpPr/>
        <p:nvPr/>
      </p:nvGrpSpPr>
      <p:grpSpPr>
        <a:xfrm>
          <a:off x="0" y="0"/>
          <a:ext cx="0" cy="0"/>
          <a:chOff x="0" y="0"/>
          <a:chExt cx="0" cy="0"/>
        </a:xfrm>
      </p:grpSpPr>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7" y="1921068"/>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86343"/>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Medium" panose="02000603000000020004" pitchFamily="2" charset="0"/>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2389817"/>
            <a:ext cx="25704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7" y="2756061"/>
            <a:ext cx="2570400" cy="2998800"/>
          </a:xfrm>
          <a:prstGeom prst="rect">
            <a:avLst/>
          </a:prstGeom>
          <a:solidFill>
            <a:srgbClr val="D1F5EA"/>
          </a:solidFill>
        </p:spPr>
        <p:txBody>
          <a:bodyPr lIns="180000" tIns="180000" rIns="180000" bIns="144000" anchor="t">
            <a:noAutofit/>
          </a:bodyPr>
          <a:lstStyle>
            <a:lvl1pPr marL="171447" indent="-171447">
              <a:lnSpc>
                <a:spcPct val="150000"/>
              </a:lnSpc>
              <a:spcBef>
                <a:spcPts val="0"/>
              </a:spcBef>
              <a:buFont typeface="Arial" panose="020B0604020202020204" pitchFamily="34" charset="0"/>
              <a:buChar char="•"/>
              <a:defRPr sz="1100" b="0" i="0">
                <a:solidFill>
                  <a:schemeClr val="tx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7" y="1921068"/>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7" y="2756061"/>
            <a:ext cx="2570400" cy="2998800"/>
          </a:xfrm>
          <a:prstGeom prst="rect">
            <a:avLst/>
          </a:prstGeom>
          <a:solidFill>
            <a:srgbClr val="EFF1F4"/>
          </a:solidFill>
        </p:spPr>
        <p:txBody>
          <a:bodyPr lIns="180000" tIns="180000" rIns="180000" bIns="144000" anchor="t">
            <a:noAutofit/>
          </a:bodyPr>
          <a:lstStyle>
            <a:lvl1pPr marL="171447" indent="-171447">
              <a:lnSpc>
                <a:spcPct val="15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7" y="1921068"/>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ExtraBold" panose="02000503000000020004" pitchFamily="2" charset="0"/>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7" y="2756061"/>
            <a:ext cx="2570400" cy="2998800"/>
          </a:xfrm>
          <a:prstGeom prst="rect">
            <a:avLst/>
          </a:prstGeom>
          <a:solidFill>
            <a:srgbClr val="EFF1F4"/>
          </a:solidFill>
        </p:spPr>
        <p:txBody>
          <a:bodyPr lIns="180000" tIns="180000" rIns="180000" bIns="144000" anchor="t">
            <a:noAutofit/>
          </a:bodyPr>
          <a:lstStyle>
            <a:lvl1pPr marL="171447" indent="-171447">
              <a:lnSpc>
                <a:spcPct val="15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6"/>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2" y="1262652"/>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7" y="1886342"/>
            <a:ext cx="2570400" cy="36000"/>
          </a:xfrm>
          <a:solidFill>
            <a:schemeClr val="tx1"/>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7" y="1886342"/>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7" y="1886342"/>
            <a:ext cx="2570400" cy="36000"/>
          </a:xfrm>
          <a:solidFill>
            <a:schemeClr val="bg2"/>
          </a:solidFill>
        </p:spPr>
        <p:txBody>
          <a:bodyPr/>
          <a:lstStyle>
            <a:lvl1pPr marL="0" indent="0">
              <a:spcBef>
                <a:spcPts val="0"/>
              </a:spcBef>
              <a:buNone/>
              <a:defRPr b="1" i="0">
                <a:noFill/>
                <a:latin typeface="Equip Extended ExtraBold" panose="02000503000000020004" pitchFamily="2" charset="0"/>
              </a:defRPr>
            </a:lvl1pPr>
          </a:lstStyle>
          <a:p>
            <a:r>
              <a:rPr lang="en-US" dirty="0"/>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3494185" y="5876517"/>
            <a:ext cx="7994539"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EF84360E-AE30-69B2-2AD1-F4AF37837D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3" y="4687747"/>
            <a:ext cx="3010395" cy="2170252"/>
          </a:xfrm>
          <a:prstGeom prst="rect">
            <a:avLst/>
          </a:prstGeom>
          <a:ln w="12700">
            <a:miter lim="400000"/>
          </a:ln>
        </p:spPr>
      </p:pic>
      <p:pic>
        <p:nvPicPr>
          <p:cNvPr id="2" name="Picture 1">
            <a:extLst>
              <a:ext uri="{FF2B5EF4-FFF2-40B4-BE49-F238E27FC236}">
                <a16:creationId xmlns:a16="http://schemas.microsoft.com/office/drawing/2014/main" id="{3D94D193-06D9-9ACF-5BA6-8E5ACE111F1E}"/>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20169647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2_Compare">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6" y="2057897"/>
            <a:ext cx="43380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description</a:t>
            </a:r>
          </a:p>
        </p:txBody>
      </p:sp>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5583068" y="1710385"/>
            <a:ext cx="3240000" cy="334441"/>
          </a:xfrm>
          <a:prstGeom prst="rect">
            <a:avLst/>
          </a:prstGeom>
        </p:spPr>
        <p:txBody>
          <a:bodyPr wrap="square" tIns="72000" numCol="1" spcCol="720000" anchor="t">
            <a:spAutoFit/>
          </a:bodyPr>
          <a:lstStyle>
            <a:lvl1pPr marL="0" indent="0" algn="l">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8"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7"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6"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1"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6"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1"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6"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1"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6"/>
            <a:ext cx="8196668"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3" y="1254605"/>
            <a:ext cx="4333815"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5"/>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4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50"/>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4"/>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pic>
        <p:nvPicPr>
          <p:cNvPr id="2" name="r1Artboard 2edsw.pdf">
            <a:extLst>
              <a:ext uri="{FF2B5EF4-FFF2-40B4-BE49-F238E27FC236}">
                <a16:creationId xmlns:a16="http://schemas.microsoft.com/office/drawing/2014/main" id="{434A59D4-D006-0D02-6C41-F296E71CF69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539" r="-43336"/>
          <a:stretch/>
        </p:blipFill>
        <p:spPr>
          <a:xfrm>
            <a:off x="2" y="4201613"/>
            <a:ext cx="4534297" cy="2656389"/>
          </a:xfrm>
          <a:prstGeom prst="rect">
            <a:avLst/>
          </a:prstGeom>
          <a:ln w="12700">
            <a:miter lim="400000"/>
          </a:ln>
        </p:spPr>
      </p:pic>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3472405" y="5876517"/>
            <a:ext cx="8016320"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F176252C-E95C-21CD-0D0E-C8DAA5D945FE}"/>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2189439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1_Quotes Purp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0D7FE3-C125-1038-C554-984FE29F647F}"/>
              </a:ext>
            </a:extLst>
          </p:cNvPr>
          <p:cNvSpPr/>
          <p:nvPr userDrawn="1"/>
        </p:nvSpPr>
        <p:spPr>
          <a:xfrm>
            <a:off x="0" y="0"/>
            <a:ext cx="12192000" cy="6858000"/>
          </a:xfrm>
          <a:prstGeom prst="rect">
            <a:avLst/>
          </a:prstGeom>
          <a:solidFill>
            <a:srgbClr val="2D0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9"/>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41"/>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4" y="4897583"/>
            <a:ext cx="628699"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9" y="2369876"/>
            <a:ext cx="3862800" cy="981157"/>
          </a:xfrm>
          <a:prstGeom prst="rect">
            <a:avLst/>
          </a:prstGeom>
        </p:spPr>
        <p:txBody>
          <a:bodyPr wrap="square" tIns="72000" anchor="b">
            <a:spAutoFit/>
          </a:bodyPr>
          <a:lstStyle>
            <a:lvl1pPr marL="0" indent="0">
              <a:lnSpc>
                <a:spcPct val="100000"/>
              </a:lnSpc>
              <a:spcBef>
                <a:spcPts val="0"/>
              </a:spcBef>
              <a:buNone/>
              <a:defRPr sz="1401"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4" y="435273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4" y="402930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4" y="2794915"/>
            <a:ext cx="3862800" cy="981157"/>
          </a:xfrm>
          <a:prstGeom prst="rect">
            <a:avLst/>
          </a:prstGeom>
        </p:spPr>
        <p:txBody>
          <a:bodyPr wrap="square" tIns="72000" anchor="b">
            <a:spAutoFit/>
          </a:bodyPr>
          <a:lstStyle>
            <a:lvl1pPr marL="0" indent="0">
              <a:lnSpc>
                <a:spcPct val="100000"/>
              </a:lnSpc>
              <a:spcBef>
                <a:spcPts val="0"/>
              </a:spcBef>
              <a:buNone/>
              <a:defRPr sz="1401"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4"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400" y="481126"/>
            <a:ext cx="7556903"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3" y="1276784"/>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0"/>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7"/>
            <a:ext cx="10862327" cy="498475"/>
          </a:xfrm>
        </p:spPr>
        <p:txBody>
          <a:bodyPr anchor="ctr">
            <a:noAutofit/>
          </a:bodyPr>
          <a:lstStyle>
            <a:lvl1pPr marL="0" indent="0">
              <a:spcBef>
                <a:spcPts val="0"/>
              </a:spcBef>
              <a:buNone/>
              <a:defRPr sz="1001" b="0" i="0">
                <a:solidFill>
                  <a:schemeClr val="bg1"/>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B6ADAD38-AAA5-5748-E785-D489ED004A33}"/>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0346834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1_Quotes Blue">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9"/>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41"/>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4" y="4897583"/>
            <a:ext cx="628699"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9" y="2369876"/>
            <a:ext cx="3862800" cy="981157"/>
          </a:xfrm>
          <a:prstGeom prst="rect">
            <a:avLst/>
          </a:prstGeom>
        </p:spPr>
        <p:txBody>
          <a:bodyPr wrap="square" tIns="72000" anchor="b">
            <a:spAutoFit/>
          </a:bodyPr>
          <a:lstStyle>
            <a:lvl1pPr marL="0" indent="0">
              <a:lnSpc>
                <a:spcPct val="100000"/>
              </a:lnSpc>
              <a:spcBef>
                <a:spcPts val="0"/>
              </a:spcBef>
              <a:buNone/>
              <a:defRPr sz="1401"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4" y="435273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4" y="402930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ExtraBold" panose="020005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4" y="2794915"/>
            <a:ext cx="3862800" cy="981157"/>
          </a:xfrm>
          <a:prstGeom prst="rect">
            <a:avLst/>
          </a:prstGeom>
        </p:spPr>
        <p:txBody>
          <a:bodyPr wrap="square" tIns="72000" anchor="b">
            <a:spAutoFit/>
          </a:bodyPr>
          <a:lstStyle>
            <a:lvl1pPr marL="0" indent="0">
              <a:lnSpc>
                <a:spcPct val="100000"/>
              </a:lnSpc>
              <a:spcBef>
                <a:spcPts val="0"/>
              </a:spcBef>
              <a:buNone/>
              <a:defRPr sz="1401"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4"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400" y="481126"/>
            <a:ext cx="7556903"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3" y="1276784"/>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0"/>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3541852" y="5876517"/>
            <a:ext cx="7946873" cy="498475"/>
          </a:xfrm>
        </p:spPr>
        <p:txBody>
          <a:bodyPr anchor="ctr">
            <a:noAutofit/>
          </a:bodyPr>
          <a:lstStyle>
            <a:lvl1pPr marL="0" indent="0">
              <a:spcBef>
                <a:spcPts val="0"/>
              </a:spcBef>
              <a:buNone/>
              <a:defRPr sz="1001" b="0" i="0">
                <a:solidFill>
                  <a:schemeClr val="bg1"/>
                </a:solidFill>
                <a:latin typeface="Equip Extended Light" panose="02000503000000020004" pitchFamily="2" charset="0"/>
              </a:defRPr>
            </a:lvl1pPr>
          </a:lstStyle>
          <a:p>
            <a:pPr lvl="0"/>
            <a:r>
              <a:rPr lang="en-GB" dirty="0"/>
              <a:t>Edit Footnote</a:t>
            </a:r>
          </a:p>
        </p:txBody>
      </p:sp>
      <p:pic>
        <p:nvPicPr>
          <p:cNvPr id="4" name="r1Artboard 2edsw.pdf">
            <a:extLst>
              <a:ext uri="{FF2B5EF4-FFF2-40B4-BE49-F238E27FC236}">
                <a16:creationId xmlns:a16="http://schemas.microsoft.com/office/drawing/2014/main" id="{3155A81D-E8A4-F0B4-E7B5-1770C1435E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978"/>
          <a:stretch/>
        </p:blipFill>
        <p:spPr>
          <a:xfrm>
            <a:off x="284476" y="4189672"/>
            <a:ext cx="2668329" cy="2668328"/>
          </a:xfrm>
          <a:prstGeom prst="rect">
            <a:avLst/>
          </a:prstGeom>
          <a:ln w="12700">
            <a:miter lim="400000"/>
          </a:ln>
        </p:spPr>
      </p:pic>
      <p:pic>
        <p:nvPicPr>
          <p:cNvPr id="2" name="Picture 1">
            <a:extLst>
              <a:ext uri="{FF2B5EF4-FFF2-40B4-BE49-F238E27FC236}">
                <a16:creationId xmlns:a16="http://schemas.microsoft.com/office/drawing/2014/main" id="{BA04EDA4-2B78-5D60-F1CB-24641A750F81}"/>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40504458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3_Info Quotes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7" y="0"/>
            <a:ext cx="650040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1"/>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309372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770285"/>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5" y="1050056"/>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3" y="5534563"/>
            <a:ext cx="628699"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1" y="171177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5285744"/>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962308"/>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1" y="3903800"/>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7" y="5876517"/>
            <a:ext cx="4332213"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2118508"/>
            <a:ext cx="4332213" cy="3652656"/>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2" y="481126"/>
            <a:ext cx="433221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2" y="1260750"/>
            <a:ext cx="4332212"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4" name="Picture 3">
            <a:extLst>
              <a:ext uri="{FF2B5EF4-FFF2-40B4-BE49-F238E27FC236}">
                <a16:creationId xmlns:a16="http://schemas.microsoft.com/office/drawing/2014/main" id="{002BF282-7112-38FD-7027-BB83CDD8FEBD}"/>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19390767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_3_Info Quotes 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1404C2-1435-9EBC-81F4-5EC82D16759D}"/>
              </a:ext>
            </a:extLst>
          </p:cNvPr>
          <p:cNvSpPr/>
          <p:nvPr userDrawn="1"/>
        </p:nvSpPr>
        <p:spPr>
          <a:xfrm>
            <a:off x="5691597" y="0"/>
            <a:ext cx="650040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1"/>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309372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770285"/>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5" y="1050056"/>
            <a:ext cx="647934" cy="1323439"/>
          </a:xfrm>
          <a:prstGeom prst="rect">
            <a:avLst/>
          </a:prstGeom>
          <a:noFill/>
        </p:spPr>
        <p:txBody>
          <a:bodyPr wrap="none" rtlCol="0">
            <a:sp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3" y="5534563"/>
            <a:ext cx="628699"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ExtraBold" panose="020005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1" y="171177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5285744"/>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962308"/>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1" y="3903800"/>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7" y="5876517"/>
            <a:ext cx="4332213"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2118508"/>
            <a:ext cx="4332213" cy="3652656"/>
          </a:xfrm>
        </p:spPr>
        <p:txBody>
          <a:bodyPr/>
          <a:lstStyle>
            <a:lvl1pPr>
              <a:spcBef>
                <a:spcPts val="0"/>
              </a:spcBef>
              <a:defRPr b="0" i="0">
                <a:solidFill>
                  <a:schemeClr val="tx2"/>
                </a:solidFill>
                <a:latin typeface="Equip Extended Medium" panose="02000603000000020004" pitchFamily="2" charset="0"/>
              </a:defRPr>
            </a:lvl1pPr>
            <a:lvl2pPr>
              <a:spcBef>
                <a:spcPts val="0"/>
              </a:spcBef>
              <a:defRPr b="0" i="0">
                <a:solidFill>
                  <a:schemeClr val="tx2"/>
                </a:solidFill>
                <a:latin typeface="Equip Extended Light" panose="02000503000000020004" pitchFamily="2" charset="0"/>
              </a:defRPr>
            </a:lvl2pPr>
            <a:lvl3pPr>
              <a:spcBef>
                <a:spcPts val="0"/>
              </a:spcBef>
              <a:defRPr b="0" i="0">
                <a:solidFill>
                  <a:schemeClr val="tx2"/>
                </a:solidFill>
                <a:latin typeface="Equip Extended Light" panose="02000503000000020004" pitchFamily="2" charset="0"/>
              </a:defRPr>
            </a:lvl3pPr>
            <a:lvl4pPr>
              <a:spcBef>
                <a:spcPts val="0"/>
              </a:spcBef>
              <a:defRPr b="0" i="0">
                <a:solidFill>
                  <a:schemeClr val="tx2"/>
                </a:solidFill>
                <a:latin typeface="Equip Extended Light" panose="02000503000000020004" pitchFamily="2" charset="0"/>
              </a:defRPr>
            </a:lvl4pPr>
            <a:lvl5pPr>
              <a:spcBef>
                <a:spcPts val="0"/>
              </a:spcBef>
              <a:defRPr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2" y="481126"/>
            <a:ext cx="4332212"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2" y="1260750"/>
            <a:ext cx="4332212"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2" name="Picture 1">
            <a:extLst>
              <a:ext uri="{FF2B5EF4-FFF2-40B4-BE49-F238E27FC236}">
                <a16:creationId xmlns:a16="http://schemas.microsoft.com/office/drawing/2014/main" id="{3C188CF0-6942-516A-27AF-4FCE6C69C751}"/>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3990128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3_1_Presenter">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1" y="2860917"/>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4"/>
            <a:ext cx="54960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6"/>
            <a:ext cx="54960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8"/>
            <a:ext cx="5496000" cy="33444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2" y="127839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8"/>
            <a:ext cx="7200000" cy="734423"/>
          </a:xfrm>
          <a:prstGeom prst="rect">
            <a:avLst/>
          </a:prstGeom>
        </p:spPr>
        <p:txBody>
          <a:bodyPr wrap="square" tIns="72000" anchor="t">
            <a:spAutoFit/>
          </a:bodyPr>
          <a:lstStyle>
            <a:lvl1pPr marL="0" indent="0">
              <a:lnSpc>
                <a:spcPct val="100000"/>
              </a:lnSpc>
              <a:spcBef>
                <a:spcPts val="0"/>
              </a:spcBef>
              <a:buNone/>
              <a:defRPr sz="4000" b="1" i="0">
                <a:solidFill>
                  <a:schemeClr val="tx2"/>
                </a:solidFill>
                <a:latin typeface="Equip Extended Medium" panose="02000603000000020004" pitchFamily="2"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4968000" y="5876517"/>
            <a:ext cx="6520725"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363055EC-1CC4-251D-A509-EF8BBADC86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7188" r="-22199"/>
          <a:stretch/>
        </p:blipFill>
        <p:spPr>
          <a:xfrm>
            <a:off x="0" y="4677518"/>
            <a:ext cx="2359513" cy="2180482"/>
          </a:xfrm>
          <a:prstGeom prst="rect">
            <a:avLst/>
          </a:prstGeom>
          <a:ln w="12700">
            <a:miter lim="400000"/>
          </a:ln>
        </p:spPr>
      </p:pic>
      <p:pic>
        <p:nvPicPr>
          <p:cNvPr id="2" name="Picture 1">
            <a:extLst>
              <a:ext uri="{FF2B5EF4-FFF2-40B4-BE49-F238E27FC236}">
                <a16:creationId xmlns:a16="http://schemas.microsoft.com/office/drawing/2014/main" id="{5EDD29BC-6E96-8032-10F2-66C7D4361831}"/>
              </a:ext>
            </a:extLst>
          </p:cNvPr>
          <p:cNvPicPr>
            <a:picLocks noChangeAspect="1"/>
          </p:cNvPicPr>
          <p:nvPr userDrawn="1"/>
        </p:nvPicPr>
        <p:blipFill>
          <a:blip r:embed="rId3"/>
          <a:srcRect/>
          <a:stretch/>
        </p:blipFill>
        <p:spPr>
          <a:xfrm>
            <a:off x="10979213" y="426824"/>
            <a:ext cx="852789" cy="637737"/>
          </a:xfrm>
          <a:prstGeom prst="rect">
            <a:avLst/>
          </a:prstGeom>
        </p:spPr>
      </p:pic>
    </p:spTree>
    <p:extLst>
      <p:ext uri="{BB962C8B-B14F-4D97-AF65-F5344CB8AC3E}">
        <p14:creationId xmlns:p14="http://schemas.microsoft.com/office/powerpoint/2010/main" val="33590941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4_1_Two Presenter">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9" y="3923120"/>
            <a:ext cx="4691614" cy="426646"/>
          </a:xfrm>
          <a:prstGeom prst="rect">
            <a:avLst/>
          </a:prstGeom>
        </p:spPr>
        <p:txBody>
          <a:bodyPr wrap="square" lIns="0" tIns="72000" rIns="0" anchor="b">
            <a:spAutoFit/>
          </a:bodyPr>
          <a:lstStyle>
            <a:lvl1pPr>
              <a:lnSpc>
                <a:spcPct val="100000"/>
              </a:lnSpc>
              <a:spcBef>
                <a:spcPts val="0"/>
              </a:spcBef>
              <a:defRPr sz="2000" b="1" i="0">
                <a:solidFill>
                  <a:srgbClr val="47D8AD"/>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9" y="4493328"/>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9" y="4849120"/>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9" y="5204912"/>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social networks</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3"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6" y="4492148"/>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6" y="4847940"/>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6" y="5203732"/>
            <a:ext cx="4690590" cy="334441"/>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1" b="0" i="0">
                <a:solidFill>
                  <a:schemeClr val="tx2"/>
                </a:solidFill>
                <a:latin typeface="Equip Extended Light" panose="02000503000000020004" pitchFamily="2" charset="0"/>
              </a:defRPr>
            </a:lvl1pPr>
          </a:lstStyle>
          <a:p>
            <a:pPr lvl="0"/>
            <a:r>
              <a:rPr lang="en-GB" dirty="0"/>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6"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rgbClr val="47D8AD"/>
                </a:solidFill>
                <a:latin typeface="Equip Extended Medium" panose="02000603000000020004" pitchFamily="2" charset="0"/>
              </a:defRPr>
            </a:lvl1pPr>
          </a:lstStyle>
          <a:p>
            <a:pPr lvl="0"/>
            <a:r>
              <a:rPr lang="en-GB" dirty="0"/>
              <a:t>Edit presenter name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823128" y="5876517"/>
            <a:ext cx="10665598" cy="498475"/>
          </a:xfrm>
        </p:spPr>
        <p:txBody>
          <a:bodyPr anchor="ctr">
            <a:noAutofit/>
          </a:bodyPr>
          <a:lstStyle>
            <a:lvl1pPr marL="0" indent="0">
              <a:spcBef>
                <a:spcPts val="0"/>
              </a:spcBef>
              <a:buNone/>
              <a:defRPr sz="1001" b="0" i="0">
                <a:solidFill>
                  <a:schemeClr val="tx2"/>
                </a:solidFill>
                <a:latin typeface="Equip Extended Light" panose="02000503000000020004" pitchFamily="2" charset="0"/>
              </a:defRPr>
            </a:lvl1pPr>
          </a:lstStyle>
          <a:p>
            <a:pPr lvl="0"/>
            <a:r>
              <a:rPr lang="en-GB" dirty="0"/>
              <a:t>Edit Footnote</a:t>
            </a:r>
          </a:p>
        </p:txBody>
      </p:sp>
      <p:sp>
        <p:nvSpPr>
          <p:cNvPr id="2" name="Text Placeholder 7">
            <a:extLst>
              <a:ext uri="{FF2B5EF4-FFF2-40B4-BE49-F238E27FC236}">
                <a16:creationId xmlns:a16="http://schemas.microsoft.com/office/drawing/2014/main" id="{29B47FCB-EE9B-050F-6BEE-CE70995C45A0}"/>
              </a:ext>
            </a:extLst>
          </p:cNvPr>
          <p:cNvSpPr>
            <a:spLocks noGrp="1"/>
          </p:cNvSpPr>
          <p:nvPr>
            <p:ph type="body" sz="quarter" idx="29" hasCustomPrompt="1"/>
          </p:nvPr>
        </p:nvSpPr>
        <p:spPr>
          <a:xfrm>
            <a:off x="626402" y="127839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3" name="Text Placeholder 7">
            <a:extLst>
              <a:ext uri="{FF2B5EF4-FFF2-40B4-BE49-F238E27FC236}">
                <a16:creationId xmlns:a16="http://schemas.microsoft.com/office/drawing/2014/main" id="{03A2D26A-D9A3-BAE3-990F-B9CD67E8C994}"/>
              </a:ext>
            </a:extLst>
          </p:cNvPr>
          <p:cNvSpPr>
            <a:spLocks noGrp="1"/>
          </p:cNvSpPr>
          <p:nvPr>
            <p:ph type="body" sz="quarter" idx="41" hasCustomPrompt="1"/>
          </p:nvPr>
        </p:nvSpPr>
        <p:spPr>
          <a:xfrm>
            <a:off x="626395" y="481628"/>
            <a:ext cx="7200000" cy="734423"/>
          </a:xfrm>
          <a:prstGeom prst="rect">
            <a:avLst/>
          </a:prstGeom>
        </p:spPr>
        <p:txBody>
          <a:bodyPr wrap="square" tIns="72000" anchor="t">
            <a:spAutoFit/>
          </a:bodyPr>
          <a:lstStyle>
            <a:lvl1pPr marL="0" indent="0">
              <a:lnSpc>
                <a:spcPct val="100000"/>
              </a:lnSpc>
              <a:spcBef>
                <a:spcPts val="0"/>
              </a:spcBef>
              <a:buNone/>
              <a:defRPr sz="4000" b="1" i="0">
                <a:solidFill>
                  <a:schemeClr val="tx2"/>
                </a:solidFill>
                <a:latin typeface="Equip Extended Medium" panose="02000603000000020004" pitchFamily="2" charset="0"/>
              </a:defRPr>
            </a:lvl1pPr>
          </a:lstStyle>
          <a:p>
            <a:pPr lvl="0"/>
            <a:r>
              <a:rPr lang="en-GB" dirty="0"/>
              <a:t>Edit title</a:t>
            </a:r>
          </a:p>
        </p:txBody>
      </p:sp>
      <p:pic>
        <p:nvPicPr>
          <p:cNvPr id="4" name="Picture 3">
            <a:extLst>
              <a:ext uri="{FF2B5EF4-FFF2-40B4-BE49-F238E27FC236}">
                <a16:creationId xmlns:a16="http://schemas.microsoft.com/office/drawing/2014/main" id="{F1D249C3-4B85-72AC-A066-8A3C0A49A7F4}"/>
              </a:ext>
            </a:extLst>
          </p:cNvPr>
          <p:cNvPicPr>
            <a:picLocks noChangeAspect="1"/>
          </p:cNvPicPr>
          <p:nvPr userDrawn="1"/>
        </p:nvPicPr>
        <p:blipFill>
          <a:blip r:embed="rId2"/>
          <a:srcRect/>
          <a:stretch/>
        </p:blipFill>
        <p:spPr>
          <a:xfrm>
            <a:off x="10979213" y="426824"/>
            <a:ext cx="852789" cy="637737"/>
          </a:xfrm>
          <a:prstGeom prst="rect">
            <a:avLst/>
          </a:prstGeom>
        </p:spPr>
      </p:pic>
    </p:spTree>
    <p:extLst>
      <p:ext uri="{BB962C8B-B14F-4D97-AF65-F5344CB8AC3E}">
        <p14:creationId xmlns:p14="http://schemas.microsoft.com/office/powerpoint/2010/main" val="34313738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5_1_Presenter">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5B4A5F-0662-042D-B1F7-B2897037FCB4}"/>
              </a:ext>
            </a:extLst>
          </p:cNvPr>
          <p:cNvGrpSpPr/>
          <p:nvPr userDrawn="1"/>
        </p:nvGrpSpPr>
        <p:grpSpPr>
          <a:xfrm>
            <a:off x="-1213" y="0"/>
            <a:ext cx="12193213" cy="6858003"/>
            <a:chOff x="-1213" y="0"/>
            <a:chExt cx="12193213" cy="6858003"/>
          </a:xfrm>
        </p:grpSpPr>
        <p:sp>
          <p:nvSpPr>
            <p:cNvPr id="3" name="Rectangle 2">
              <a:extLst>
                <a:ext uri="{FF2B5EF4-FFF2-40B4-BE49-F238E27FC236}">
                  <a16:creationId xmlns:a16="http://schemas.microsoft.com/office/drawing/2014/main" id="{29436945-1520-B0AC-8226-9DA7FE1B4820}"/>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4" name="Picture 3">
              <a:extLst>
                <a:ext uri="{FF2B5EF4-FFF2-40B4-BE49-F238E27FC236}">
                  <a16:creationId xmlns:a16="http://schemas.microsoft.com/office/drawing/2014/main" id="{BBC744DE-3E75-7EF0-C670-4F6F690ADF61}"/>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3" y="1950706"/>
              <a:ext cx="5419033" cy="4907297"/>
            </a:xfrm>
            <a:prstGeom prst="rect">
              <a:avLst/>
            </a:prstGeom>
          </p:spPr>
        </p:pic>
        <p:pic>
          <p:nvPicPr>
            <p:cNvPr id="6" name="Picture 5">
              <a:extLst>
                <a:ext uri="{FF2B5EF4-FFF2-40B4-BE49-F238E27FC236}">
                  <a16:creationId xmlns:a16="http://schemas.microsoft.com/office/drawing/2014/main" id="{B69EFD16-7D8B-2DC4-C928-824AFE304517}"/>
                </a:ext>
              </a:extLst>
            </p:cNvPr>
            <p:cNvPicPr>
              <a:picLocks noChangeAspect="1"/>
            </p:cNvPicPr>
            <p:nvPr userDrawn="1"/>
          </p:nvPicPr>
          <p:blipFill>
            <a:blip r:embed="rId3"/>
            <a:srcRect/>
            <a:stretch/>
          </p:blipFill>
          <p:spPr>
            <a:xfrm>
              <a:off x="529486" y="194014"/>
              <a:ext cx="2205244" cy="1103357"/>
            </a:xfrm>
            <a:prstGeom prst="rect">
              <a:avLst/>
            </a:prstGeom>
          </p:spPr>
        </p:pic>
        <p:pic>
          <p:nvPicPr>
            <p:cNvPr id="7" name="Picture 6">
              <a:extLst>
                <a:ext uri="{FF2B5EF4-FFF2-40B4-BE49-F238E27FC236}">
                  <a16:creationId xmlns:a16="http://schemas.microsoft.com/office/drawing/2014/main" id="{E6BBD2ED-FC3D-4213-D4CD-B150A32330E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14492"/>
            <a:stretch/>
          </p:blipFill>
          <p:spPr>
            <a:xfrm>
              <a:off x="6096000" y="930442"/>
              <a:ext cx="6096000" cy="5927558"/>
            </a:xfrm>
            <a:prstGeom prst="rect">
              <a:avLst/>
            </a:prstGeom>
          </p:spPr>
        </p:pic>
      </p:gr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6539110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2_Title Blue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427AC3-AA18-015B-0542-E2AA1F2D5D13}"/>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44" name="Picture 43">
            <a:extLst>
              <a:ext uri="{FF2B5EF4-FFF2-40B4-BE49-F238E27FC236}">
                <a16:creationId xmlns:a16="http://schemas.microsoft.com/office/drawing/2014/main" id="{AEC0DE9D-8C7A-79D7-3C02-2C0FE8D369CE}"/>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2" y="3120326"/>
            <a:ext cx="4127442" cy="3737675"/>
          </a:xfrm>
          <a:prstGeom prst="rect">
            <a:avLst/>
          </a:prstGeom>
        </p:spPr>
      </p:pic>
      <p:pic>
        <p:nvPicPr>
          <p:cNvPr id="45" name="Picture 44">
            <a:extLst>
              <a:ext uri="{FF2B5EF4-FFF2-40B4-BE49-F238E27FC236}">
                <a16:creationId xmlns:a16="http://schemas.microsoft.com/office/drawing/2014/main" id="{9751D0F7-2525-BFB7-1861-353BB4CF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6200000">
            <a:off x="9541305" y="4185871"/>
            <a:ext cx="2804550" cy="2539708"/>
          </a:xfrm>
          <a:prstGeom prst="rect">
            <a:avLst/>
          </a:prstGeom>
        </p:spPr>
      </p:pic>
      <p:pic>
        <p:nvPicPr>
          <p:cNvPr id="14" name="Picture 13" descr="A green metallic ring on a black background&#10;&#10;Description automatically generated">
            <a:extLst>
              <a:ext uri="{FF2B5EF4-FFF2-40B4-BE49-F238E27FC236}">
                <a16:creationId xmlns:a16="http://schemas.microsoft.com/office/drawing/2014/main" id="{F25D5FD5-578B-A977-17BB-33DC9CE60F3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006246" y="0"/>
            <a:ext cx="8207188" cy="6858000"/>
          </a:xfrm>
          <a:prstGeom prst="rect">
            <a:avLst/>
          </a:prstGeom>
        </p:spPr>
      </p:pic>
      <p:sp>
        <p:nvSpPr>
          <p:cNvPr id="6" name="Text Placeholder 7">
            <a:extLst>
              <a:ext uri="{FF2B5EF4-FFF2-40B4-BE49-F238E27FC236}">
                <a16:creationId xmlns:a16="http://schemas.microsoft.com/office/drawing/2014/main" id="{274BA165-2921-484C-1EAB-4260E928C7D6}"/>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0C66D3B3-FEEA-8831-7862-35C796B21286}"/>
              </a:ext>
            </a:extLst>
          </p:cNvPr>
          <p:cNvPicPr>
            <a:picLocks noChangeAspect="1"/>
          </p:cNvPicPr>
          <p:nvPr userDrawn="1"/>
        </p:nvPicPr>
        <p:blipFill>
          <a:blip r:embed="rId5"/>
          <a:srcRect/>
          <a:stretch/>
        </p:blipFill>
        <p:spPr>
          <a:xfrm>
            <a:off x="529485" y="194011"/>
            <a:ext cx="2205244" cy="1103357"/>
          </a:xfrm>
          <a:prstGeom prst="rect">
            <a:avLst/>
          </a:prstGeom>
        </p:spPr>
      </p:pic>
      <p:sp>
        <p:nvSpPr>
          <p:cNvPr id="2" name="Edit title">
            <a:extLst>
              <a:ext uri="{FF2B5EF4-FFF2-40B4-BE49-F238E27FC236}">
                <a16:creationId xmlns:a16="http://schemas.microsoft.com/office/drawing/2014/main" id="{EE3A4918-31A5-3057-A1A1-359CEDEBBA03}"/>
              </a:ext>
            </a:extLst>
          </p:cNvPr>
          <p:cNvSpPr txBox="1">
            <a:spLocks noGrp="1"/>
          </p:cNvSpPr>
          <p:nvPr>
            <p:ph type="title" hasCustomPrompt="1"/>
          </p:nvPr>
        </p:nvSpPr>
        <p:spPr>
          <a:xfrm>
            <a:off x="635798" y="3005594"/>
            <a:ext cx="5819866" cy="769442"/>
          </a:xfrm>
          <a:prstGeom prst="rect">
            <a:avLst/>
          </a:prstGeom>
        </p:spPr>
        <p:txBody>
          <a:bodyPr lIns="0" tIns="0" rIns="0" bIns="0"/>
          <a:lstStyle>
            <a:lvl1pPr>
              <a:defRPr sz="4400" b="1" i="0">
                <a:solidFill>
                  <a:srgbClr val="FFFFFF"/>
                </a:solidFill>
                <a:latin typeface="Equip Extended ExtraBold" panose="02000503000000020004" pitchFamily="2" charset="0"/>
              </a:defRPr>
            </a:lvl1pPr>
          </a:lstStyle>
          <a:p>
            <a:r>
              <a:rPr dirty="0"/>
              <a:t>Edit title</a:t>
            </a:r>
          </a:p>
        </p:txBody>
      </p:sp>
      <p:sp>
        <p:nvSpPr>
          <p:cNvPr id="4" name="Text Placeholder 7">
            <a:extLst>
              <a:ext uri="{FF2B5EF4-FFF2-40B4-BE49-F238E27FC236}">
                <a16:creationId xmlns:a16="http://schemas.microsoft.com/office/drawing/2014/main" id="{CCC8A03C-D096-C2EA-9233-43CEF122E6E7}"/>
              </a:ext>
            </a:extLst>
          </p:cNvPr>
          <p:cNvSpPr>
            <a:spLocks noGrp="1"/>
          </p:cNvSpPr>
          <p:nvPr>
            <p:ph type="body" sz="quarter" idx="12" hasCustomPrompt="1"/>
          </p:nvPr>
        </p:nvSpPr>
        <p:spPr>
          <a:xfrm>
            <a:off x="639386" y="3954696"/>
            <a:ext cx="6271777"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2722648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2_Section Big Title Blue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1D3B7C-788D-84A8-292F-6B7F4ACF1E5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801"/>
          </a:p>
        </p:txBody>
      </p:sp>
      <p:pic>
        <p:nvPicPr>
          <p:cNvPr id="9" name="Picture 8">
            <a:extLst>
              <a:ext uri="{FF2B5EF4-FFF2-40B4-BE49-F238E27FC236}">
                <a16:creationId xmlns:a16="http://schemas.microsoft.com/office/drawing/2014/main" id="{DE6F4581-802A-B3A7-A3DA-5388CF73926D}"/>
              </a:ext>
            </a:extLst>
          </p:cNvPr>
          <p:cNvPicPr>
            <a:picLocks noChangeAspect="1"/>
          </p:cNvPicPr>
          <p:nvPr userDrawn="1"/>
        </p:nvPicPr>
        <p:blipFill rotWithShape="1">
          <a:blip r:embed="rId2" cstate="email">
            <a:alphaModFix amt="63000"/>
            <a:extLst>
              <a:ext uri="{28A0092B-C50C-407E-A947-70E740481C1C}">
                <a14:useLocalDpi xmlns:a14="http://schemas.microsoft.com/office/drawing/2010/main"/>
              </a:ext>
            </a:extLst>
          </a:blip>
          <a:srcRect l="2673" t="33409" r="31988" b="-972"/>
          <a:stretch/>
        </p:blipFill>
        <p:spPr>
          <a:xfrm>
            <a:off x="8533898" y="-1"/>
            <a:ext cx="3650064" cy="3774376"/>
          </a:xfrm>
          <a:prstGeom prst="rect">
            <a:avLst/>
          </a:prstGeom>
        </p:spPr>
      </p:pic>
      <p:pic>
        <p:nvPicPr>
          <p:cNvPr id="8" name="Picture 7">
            <a:extLst>
              <a:ext uri="{FF2B5EF4-FFF2-40B4-BE49-F238E27FC236}">
                <a16:creationId xmlns:a16="http://schemas.microsoft.com/office/drawing/2014/main" id="{7F831894-A3FE-C906-DE68-E786238B7C3B}"/>
              </a:ext>
            </a:extLst>
          </p:cNvPr>
          <p:cNvPicPr>
            <a:picLocks noChangeAspect="1"/>
          </p:cNvPicPr>
          <p:nvPr userDrawn="1"/>
        </p:nvPicPr>
        <p:blipFill rotWithShape="1">
          <a:blip r:embed="rId3" cstate="email">
            <a:alphaModFix amt="38000"/>
            <a:extLst>
              <a:ext uri="{28A0092B-C50C-407E-A947-70E740481C1C}">
                <a14:useLocalDpi xmlns:a14="http://schemas.microsoft.com/office/drawing/2010/main"/>
              </a:ext>
            </a:extLst>
          </a:blip>
          <a:srcRect/>
          <a:stretch/>
        </p:blipFill>
        <p:spPr>
          <a:xfrm>
            <a:off x="-11324" y="2593646"/>
            <a:ext cx="4709045" cy="4264356"/>
          </a:xfrm>
          <a:prstGeom prst="rect">
            <a:avLst/>
          </a:prstGeom>
        </p:spPr>
      </p:pic>
      <p:pic>
        <p:nvPicPr>
          <p:cNvPr id="10" name="Picture 9" descr="A close up of a black background&#10;&#10;Description automatically generated">
            <a:extLst>
              <a:ext uri="{FF2B5EF4-FFF2-40B4-BE49-F238E27FC236}">
                <a16:creationId xmlns:a16="http://schemas.microsoft.com/office/drawing/2014/main" id="{F9760FA4-B60D-D4D3-C2E1-D102867462C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flipH="1">
            <a:off x="1756073" y="6305"/>
            <a:ext cx="10435929" cy="5870210"/>
          </a:xfrm>
          <a:prstGeom prst="rect">
            <a:avLst/>
          </a:prstGeom>
        </p:spPr>
      </p:pic>
      <p:sp>
        <p:nvSpPr>
          <p:cNvPr id="2" name="Text Placeholder 7">
            <a:extLst>
              <a:ext uri="{FF2B5EF4-FFF2-40B4-BE49-F238E27FC236}">
                <a16:creationId xmlns:a16="http://schemas.microsoft.com/office/drawing/2014/main" id="{55530160-A08D-47FB-80EB-ADF6DD35A739}"/>
              </a:ext>
            </a:extLst>
          </p:cNvPr>
          <p:cNvSpPr>
            <a:spLocks noGrp="1"/>
          </p:cNvSpPr>
          <p:nvPr>
            <p:ph type="body" sz="quarter" idx="10" hasCustomPrompt="1"/>
          </p:nvPr>
        </p:nvSpPr>
        <p:spPr>
          <a:xfrm>
            <a:off x="639388" y="5876517"/>
            <a:ext cx="9668395" cy="498475"/>
          </a:xfrm>
        </p:spPr>
        <p:txBody>
          <a:bodyPr anchor="ctr">
            <a:noAutofit/>
          </a:bodyPr>
          <a:lstStyle>
            <a:lvl1pPr marL="0" indent="0">
              <a:buNone/>
              <a:defRPr sz="1001" b="0" i="0">
                <a:solidFill>
                  <a:schemeClr val="bg1"/>
                </a:solidFill>
                <a:latin typeface="Equip Extended Light" panose="02000503000000020004" pitchFamily="2" charset="0"/>
              </a:defRPr>
            </a:lvl1pPr>
          </a:lstStyle>
          <a:p>
            <a:pPr lvl="0"/>
            <a:r>
              <a:rPr lang="en-GB" dirty="0"/>
              <a:t>Edit Footnote</a:t>
            </a:r>
          </a:p>
        </p:txBody>
      </p:sp>
      <p:sp>
        <p:nvSpPr>
          <p:cNvPr id="4" name="Title 1">
            <a:extLst>
              <a:ext uri="{FF2B5EF4-FFF2-40B4-BE49-F238E27FC236}">
                <a16:creationId xmlns:a16="http://schemas.microsoft.com/office/drawing/2014/main" id="{DCD95E99-5EE9-7D52-13A0-ECF1F6F0FD36}"/>
              </a:ext>
            </a:extLst>
          </p:cNvPr>
          <p:cNvSpPr>
            <a:spLocks noGrp="1"/>
          </p:cNvSpPr>
          <p:nvPr>
            <p:ph type="title" hasCustomPrompt="1"/>
          </p:nvPr>
        </p:nvSpPr>
        <p:spPr>
          <a:xfrm>
            <a:off x="637248" y="2941411"/>
            <a:ext cx="9767783" cy="769441"/>
          </a:xfrm>
          <a:prstGeom prst="rect">
            <a:avLst/>
          </a:prstGeom>
        </p:spPr>
        <p:txBody>
          <a:bodyPr lIns="72000" anchor="b">
            <a:spAutoFit/>
          </a:bodyPr>
          <a:lstStyle>
            <a:lvl1pPr>
              <a:lnSpc>
                <a:spcPct val="100000"/>
              </a:lnSpc>
              <a:defRPr sz="4400" b="1" i="0">
                <a:solidFill>
                  <a:schemeClr val="bg1"/>
                </a:solidFill>
                <a:latin typeface="Equip Extended ExtraBold" panose="02000503000000020004" pitchFamily="2" charset="0"/>
              </a:defRPr>
            </a:lvl1pPr>
          </a:lstStyle>
          <a:p>
            <a:r>
              <a:rPr lang="en-GB" dirty="0"/>
              <a:t>Edit section title</a:t>
            </a:r>
            <a:endParaRPr lang="en-PT" dirty="0"/>
          </a:p>
        </p:txBody>
      </p:sp>
      <p:sp>
        <p:nvSpPr>
          <p:cNvPr id="5" name="Text Placeholder 7">
            <a:extLst>
              <a:ext uri="{FF2B5EF4-FFF2-40B4-BE49-F238E27FC236}">
                <a16:creationId xmlns:a16="http://schemas.microsoft.com/office/drawing/2014/main" id="{4322B1DC-0E22-3C1B-58A6-1EC63C639B15}"/>
              </a:ext>
            </a:extLst>
          </p:cNvPr>
          <p:cNvSpPr>
            <a:spLocks noGrp="1"/>
          </p:cNvSpPr>
          <p:nvPr>
            <p:ph type="body" sz="quarter" idx="13" hasCustomPrompt="1"/>
          </p:nvPr>
        </p:nvSpPr>
        <p:spPr>
          <a:xfrm>
            <a:off x="639387" y="3827117"/>
            <a:ext cx="9767783" cy="462998"/>
          </a:xfrm>
        </p:spPr>
        <p:txBody>
          <a:bodyPr tIns="108000" anchor="t">
            <a:spAutoFit/>
          </a:bodyPr>
          <a:lstStyle>
            <a:lvl1pPr marL="0" indent="0">
              <a:lnSpc>
                <a:spcPct val="100000"/>
              </a:lnSpc>
              <a:buNone/>
              <a:defRPr sz="2000" b="0" i="0">
                <a:solidFill>
                  <a:srgbClr val="47D8AD"/>
                </a:solidFill>
                <a:latin typeface="Equip Extended Light" panose="02000503000000020004" pitchFamily="2" charset="0"/>
              </a:defRPr>
            </a:lvl1pPr>
          </a:lstStyle>
          <a:p>
            <a:pPr lvl="0"/>
            <a:r>
              <a:rPr lang="en-GB" dirty="0"/>
              <a:t>Edit description</a:t>
            </a:r>
          </a:p>
        </p:txBody>
      </p:sp>
      <p:pic>
        <p:nvPicPr>
          <p:cNvPr id="6" name="Picture 5">
            <a:extLst>
              <a:ext uri="{FF2B5EF4-FFF2-40B4-BE49-F238E27FC236}">
                <a16:creationId xmlns:a16="http://schemas.microsoft.com/office/drawing/2014/main" id="{843465D6-C371-B505-A9D1-B1C3E8DE5F8C}"/>
              </a:ext>
            </a:extLst>
          </p:cNvPr>
          <p:cNvPicPr>
            <a:picLocks noChangeAspect="1"/>
          </p:cNvPicPr>
          <p:nvPr userDrawn="1"/>
        </p:nvPicPr>
        <p:blipFill>
          <a:blip r:embed="rId5"/>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39721283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3_Title Green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email">
            <a:alphaModFix amt="57000"/>
            <a:extLst>
              <a:ext uri="{28A0092B-C50C-407E-A947-70E740481C1C}">
                <a14:useLocalDpi xmlns:a14="http://schemas.microsoft.com/office/drawing/2010/main"/>
              </a:ext>
            </a:extLst>
          </a:blip>
          <a:srcRect/>
          <a:stretch/>
        </p:blipFill>
        <p:spPr>
          <a:xfrm rot="16200000">
            <a:off x="7779270" y="2445415"/>
            <a:ext cx="4046367" cy="4779096"/>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email">
            <a:alphaModFix amt="76000"/>
            <a:extLst>
              <a:ext uri="{28A0092B-C50C-407E-A947-70E740481C1C}">
                <a14:useLocalDpi xmlns:a14="http://schemas.microsoft.com/office/drawing/2010/main"/>
              </a:ext>
            </a:extLst>
          </a:blip>
          <a:srcRect l="-527" t="1" b="-972"/>
          <a:stretch/>
        </p:blipFill>
        <p:spPr>
          <a:xfrm>
            <a:off x="847987" y="1843283"/>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2172499" y="5876515"/>
            <a:ext cx="9668395" cy="498475"/>
          </a:xfrm>
        </p:spPr>
        <p:txBody>
          <a:bodyPr anchor="ctr">
            <a:noAutofit/>
          </a:bodyPr>
          <a:lstStyle>
            <a:lvl1pPr marL="0" indent="0" algn="r">
              <a:buNone/>
              <a:defRPr sz="1000"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ECCE6051-74A2-C6EC-3CFD-296D57EB64DB}"/>
              </a:ext>
            </a:extLst>
          </p:cNvPr>
          <p:cNvPicPr>
            <a:picLocks noChangeAspect="1"/>
          </p:cNvPicPr>
          <p:nvPr userDrawn="1"/>
        </p:nvPicPr>
        <p:blipFill>
          <a:blip r:embed="rId5"/>
          <a:srcRect/>
          <a:stretch/>
        </p:blipFill>
        <p:spPr>
          <a:xfrm>
            <a:off x="9825728" y="194011"/>
            <a:ext cx="2205244" cy="1103357"/>
          </a:xfrm>
          <a:prstGeom prst="rect">
            <a:avLst/>
          </a:prstGeom>
        </p:spPr>
      </p:pic>
      <p:sp>
        <p:nvSpPr>
          <p:cNvPr id="12" name="Title 1">
            <a:extLst>
              <a:ext uri="{FF2B5EF4-FFF2-40B4-BE49-F238E27FC236}">
                <a16:creationId xmlns:a16="http://schemas.microsoft.com/office/drawing/2014/main" id="{BE07DE82-639C-A8EC-0550-E3600F2613BF}"/>
              </a:ext>
            </a:extLst>
          </p:cNvPr>
          <p:cNvSpPr>
            <a:spLocks noGrp="1"/>
          </p:cNvSpPr>
          <p:nvPr>
            <p:ph type="title" hasCustomPrompt="1"/>
          </p:nvPr>
        </p:nvSpPr>
        <p:spPr>
          <a:xfrm>
            <a:off x="5128591" y="2729644"/>
            <a:ext cx="6715890" cy="769441"/>
          </a:xfrm>
          <a:prstGeom prst="rect">
            <a:avLst/>
          </a:prstGeom>
        </p:spPr>
        <p:txBody>
          <a:bodyPr wrap="square" lIns="0" anchor="ctr">
            <a:spAutoFit/>
          </a:bodyPr>
          <a:lstStyle>
            <a:lvl1pPr algn="r">
              <a:lnSpc>
                <a:spcPct val="100000"/>
              </a:lnSpc>
              <a:defRPr sz="4400" b="1" i="0">
                <a:solidFill>
                  <a:schemeClr val="bg1"/>
                </a:solidFill>
                <a:latin typeface="Equip Extended ExtraBold" panose="02000503000000020004" pitchFamily="2" charset="0"/>
              </a:defRPr>
            </a:lvl1pPr>
          </a:lstStyle>
          <a:p>
            <a:r>
              <a:rPr lang="en-GB" dirty="0"/>
              <a:t>Edit title</a:t>
            </a:r>
            <a:endParaRPr lang="en-PT" dirty="0"/>
          </a:p>
        </p:txBody>
      </p:sp>
      <p:sp>
        <p:nvSpPr>
          <p:cNvPr id="4" name="Text Placeholder 7">
            <a:extLst>
              <a:ext uri="{FF2B5EF4-FFF2-40B4-BE49-F238E27FC236}">
                <a16:creationId xmlns:a16="http://schemas.microsoft.com/office/drawing/2014/main" id="{99CC78B8-B485-F5BE-EEB3-BF287448BA23}"/>
              </a:ext>
            </a:extLst>
          </p:cNvPr>
          <p:cNvSpPr>
            <a:spLocks noGrp="1"/>
          </p:cNvSpPr>
          <p:nvPr>
            <p:ph type="body" sz="quarter" idx="12" hasCustomPrompt="1"/>
          </p:nvPr>
        </p:nvSpPr>
        <p:spPr>
          <a:xfrm>
            <a:off x="7083706" y="3674798"/>
            <a:ext cx="4757188" cy="462998"/>
          </a:xfrm>
        </p:spPr>
        <p:txBody>
          <a:bodyPr wrap="square" tIns="108000" anchor="t">
            <a:spAutoFit/>
          </a:bodyPr>
          <a:lstStyle>
            <a:lvl1pPr marL="0" indent="0" algn="r">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11299895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3_Title Green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email">
            <a:alphaModFix amt="57000"/>
            <a:extLst>
              <a:ext uri="{28A0092B-C50C-407E-A947-70E740481C1C}">
                <a14:useLocalDpi xmlns:a14="http://schemas.microsoft.com/office/drawing/2010/main"/>
              </a:ext>
            </a:extLst>
          </a:blip>
          <a:srcRect/>
          <a:stretch/>
        </p:blipFill>
        <p:spPr>
          <a:xfrm rot="16200000">
            <a:off x="7779270" y="2445415"/>
            <a:ext cx="4046367" cy="4779096"/>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email">
            <a:alphaModFix amt="76000"/>
            <a:extLst>
              <a:ext uri="{28A0092B-C50C-407E-A947-70E740481C1C}">
                <a14:useLocalDpi xmlns:a14="http://schemas.microsoft.com/office/drawing/2010/main"/>
              </a:ext>
            </a:extLst>
          </a:blip>
          <a:srcRect l="-527" t="1" b="-972"/>
          <a:stretch/>
        </p:blipFill>
        <p:spPr>
          <a:xfrm>
            <a:off x="847987" y="1843283"/>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7546019" y="5876515"/>
            <a:ext cx="4294875" cy="498475"/>
          </a:xfrm>
        </p:spPr>
        <p:txBody>
          <a:bodyPr anchor="ctr">
            <a:noAutofit/>
          </a:bodyPr>
          <a:lstStyle>
            <a:lvl1pPr marL="0" indent="0" algn="r">
              <a:buNone/>
              <a:defRPr sz="1000" b="0" i="0">
                <a:solidFill>
                  <a:schemeClr val="bg1"/>
                </a:solidFill>
                <a:latin typeface="Equip Extended Light" panose="02000503000000020004" pitchFamily="2" charset="0"/>
              </a:defRPr>
            </a:lvl1pPr>
          </a:lstStyle>
          <a:p>
            <a:pPr lvl="0"/>
            <a:r>
              <a:rPr lang="en-GB" dirty="0"/>
              <a:t>Edit Footnote</a:t>
            </a:r>
          </a:p>
        </p:txBody>
      </p:sp>
      <p:pic>
        <p:nvPicPr>
          <p:cNvPr id="8" name="Picture 7">
            <a:extLst>
              <a:ext uri="{FF2B5EF4-FFF2-40B4-BE49-F238E27FC236}">
                <a16:creationId xmlns:a16="http://schemas.microsoft.com/office/drawing/2014/main" id="{ECCE6051-74A2-C6EC-3CFD-296D57EB64DB}"/>
              </a:ext>
            </a:extLst>
          </p:cNvPr>
          <p:cNvPicPr>
            <a:picLocks noChangeAspect="1"/>
          </p:cNvPicPr>
          <p:nvPr userDrawn="1"/>
        </p:nvPicPr>
        <p:blipFill>
          <a:blip r:embed="rId5"/>
          <a:srcRect/>
          <a:stretch/>
        </p:blipFill>
        <p:spPr>
          <a:xfrm>
            <a:off x="9825728" y="194011"/>
            <a:ext cx="2205244" cy="1103357"/>
          </a:xfrm>
          <a:prstGeom prst="rect">
            <a:avLst/>
          </a:prstGeom>
        </p:spPr>
      </p:pic>
      <p:sp>
        <p:nvSpPr>
          <p:cNvPr id="12" name="Title 1">
            <a:extLst>
              <a:ext uri="{FF2B5EF4-FFF2-40B4-BE49-F238E27FC236}">
                <a16:creationId xmlns:a16="http://schemas.microsoft.com/office/drawing/2014/main" id="{BE07DE82-639C-A8EC-0550-E3600F2613BF}"/>
              </a:ext>
            </a:extLst>
          </p:cNvPr>
          <p:cNvSpPr>
            <a:spLocks noGrp="1"/>
          </p:cNvSpPr>
          <p:nvPr>
            <p:ph type="title" hasCustomPrompt="1"/>
          </p:nvPr>
        </p:nvSpPr>
        <p:spPr>
          <a:xfrm>
            <a:off x="5128591" y="2729644"/>
            <a:ext cx="6715890" cy="769441"/>
          </a:xfrm>
          <a:prstGeom prst="rect">
            <a:avLst/>
          </a:prstGeom>
        </p:spPr>
        <p:txBody>
          <a:bodyPr wrap="square" lIns="0" anchor="ctr">
            <a:spAutoFit/>
          </a:bodyPr>
          <a:lstStyle>
            <a:lvl1pPr algn="r">
              <a:lnSpc>
                <a:spcPct val="100000"/>
              </a:lnSpc>
              <a:defRPr sz="4400" b="1" i="0">
                <a:solidFill>
                  <a:schemeClr val="bg1"/>
                </a:solidFill>
                <a:latin typeface="Equip Extended ExtraBold" panose="02000503000000020004" pitchFamily="2" charset="0"/>
              </a:defRPr>
            </a:lvl1pPr>
          </a:lstStyle>
          <a:p>
            <a:r>
              <a:rPr lang="en-GB" dirty="0"/>
              <a:t>Edit title</a:t>
            </a:r>
            <a:endParaRPr lang="en-PT" dirty="0"/>
          </a:p>
        </p:txBody>
      </p:sp>
      <p:sp>
        <p:nvSpPr>
          <p:cNvPr id="4" name="Text Placeholder 7">
            <a:extLst>
              <a:ext uri="{FF2B5EF4-FFF2-40B4-BE49-F238E27FC236}">
                <a16:creationId xmlns:a16="http://schemas.microsoft.com/office/drawing/2014/main" id="{99CC78B8-B485-F5BE-EEB3-BF287448BA23}"/>
              </a:ext>
            </a:extLst>
          </p:cNvPr>
          <p:cNvSpPr>
            <a:spLocks noGrp="1"/>
          </p:cNvSpPr>
          <p:nvPr>
            <p:ph type="body" sz="quarter" idx="12" hasCustomPrompt="1"/>
          </p:nvPr>
        </p:nvSpPr>
        <p:spPr>
          <a:xfrm>
            <a:off x="7083706" y="3674798"/>
            <a:ext cx="4757188" cy="462998"/>
          </a:xfrm>
        </p:spPr>
        <p:txBody>
          <a:bodyPr wrap="square" tIns="108000" anchor="t">
            <a:spAutoFit/>
          </a:bodyPr>
          <a:lstStyle>
            <a:lvl1pPr marL="0" indent="0" algn="r">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21636676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1_Title White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47976-E3FB-4E11-452F-AD824E8DF1DC}"/>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3" name="Picture 12" descr="A green circle with black background&#10;&#10;Description automatically generated">
            <a:extLst>
              <a:ext uri="{FF2B5EF4-FFF2-40B4-BE49-F238E27FC236}">
                <a16:creationId xmlns:a16="http://schemas.microsoft.com/office/drawing/2014/main" id="{27ADFE48-8E4F-2387-E8E4-523A542CBC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232"/>
          <a:stretch/>
        </p:blipFill>
        <p:spPr>
          <a:xfrm>
            <a:off x="3764485" y="1751249"/>
            <a:ext cx="8438147" cy="5117384"/>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7" y="5876515"/>
            <a:ext cx="4492684"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0D9B7B4-3CEF-3083-0D43-87BEF011139A}"/>
              </a:ext>
            </a:extLst>
          </p:cNvPr>
          <p:cNvPicPr>
            <a:picLocks noChangeAspect="1"/>
          </p:cNvPicPr>
          <p:nvPr userDrawn="1"/>
        </p:nvPicPr>
        <p:blipFill>
          <a:blip r:embed="rId3"/>
          <a:srcRect/>
          <a:stretch/>
        </p:blipFill>
        <p:spPr>
          <a:xfrm>
            <a:off x="529485" y="194011"/>
            <a:ext cx="2205244" cy="1103357"/>
          </a:xfrm>
          <a:prstGeom prst="rect">
            <a:avLst/>
          </a:prstGeom>
        </p:spPr>
      </p:pic>
      <p:sp>
        <p:nvSpPr>
          <p:cNvPr id="6" name="Title 1">
            <a:extLst>
              <a:ext uri="{FF2B5EF4-FFF2-40B4-BE49-F238E27FC236}">
                <a16:creationId xmlns:a16="http://schemas.microsoft.com/office/drawing/2014/main" id="{F2E5CD2F-A6F9-E927-EE63-A2048B7F7B99}"/>
              </a:ext>
            </a:extLst>
          </p:cNvPr>
          <p:cNvSpPr>
            <a:spLocks noGrp="1"/>
          </p:cNvSpPr>
          <p:nvPr>
            <p:ph type="title" hasCustomPrompt="1"/>
          </p:nvPr>
        </p:nvSpPr>
        <p:spPr>
          <a:xfrm>
            <a:off x="635799" y="2656069"/>
            <a:ext cx="6587961" cy="769441"/>
          </a:xfrm>
          <a:prstGeom prst="rect">
            <a:avLst/>
          </a:prstGeom>
        </p:spPr>
        <p:txBody>
          <a:bodyPr wrap="square" lIns="0" anchor="ctr">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title</a:t>
            </a:r>
            <a:endParaRPr lang="en-PT" dirty="0"/>
          </a:p>
        </p:txBody>
      </p:sp>
      <p:sp>
        <p:nvSpPr>
          <p:cNvPr id="2" name="Text Placeholder 7">
            <a:extLst>
              <a:ext uri="{FF2B5EF4-FFF2-40B4-BE49-F238E27FC236}">
                <a16:creationId xmlns:a16="http://schemas.microsoft.com/office/drawing/2014/main" id="{E4707479-E95D-72CA-4C2B-3EDF0E3F0EB7}"/>
              </a:ext>
            </a:extLst>
          </p:cNvPr>
          <p:cNvSpPr>
            <a:spLocks noGrp="1"/>
          </p:cNvSpPr>
          <p:nvPr>
            <p:ph type="body" sz="quarter" idx="12" hasCustomPrompt="1"/>
          </p:nvPr>
        </p:nvSpPr>
        <p:spPr>
          <a:xfrm>
            <a:off x="639386" y="3497418"/>
            <a:ext cx="6271777"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12653903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1_Title Whit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EC1F6A-B11A-2D97-168F-CEC681ED713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2" name="Picture 11" descr="A green liquid in a shape of a infinity&#10;&#10;Description automatically generated">
            <a:extLst>
              <a:ext uri="{FF2B5EF4-FFF2-40B4-BE49-F238E27FC236}">
                <a16:creationId xmlns:a16="http://schemas.microsoft.com/office/drawing/2014/main" id="{43310091-D1E3-36A1-A45A-15889E6050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264214" y="0"/>
            <a:ext cx="8927786" cy="4796589"/>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8713161"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a:extLst>
              <a:ext uri="{FF2B5EF4-FFF2-40B4-BE49-F238E27FC236}">
                <a16:creationId xmlns:a16="http://schemas.microsoft.com/office/drawing/2014/main" id="{60D9B7B4-3CEF-3083-0D43-87BEF011139A}"/>
              </a:ext>
            </a:extLst>
          </p:cNvPr>
          <p:cNvPicPr>
            <a:picLocks noChangeAspect="1"/>
          </p:cNvPicPr>
          <p:nvPr userDrawn="1"/>
        </p:nvPicPr>
        <p:blipFill>
          <a:blip r:embed="rId3"/>
          <a:srcRect/>
          <a:stretch/>
        </p:blipFill>
        <p:spPr>
          <a:xfrm>
            <a:off x="529485" y="194011"/>
            <a:ext cx="2205244" cy="1103357"/>
          </a:xfrm>
          <a:prstGeom prst="rect">
            <a:avLst/>
          </a:prstGeom>
        </p:spPr>
      </p:pic>
      <p:sp>
        <p:nvSpPr>
          <p:cNvPr id="2" name="Title 1">
            <a:extLst>
              <a:ext uri="{FF2B5EF4-FFF2-40B4-BE49-F238E27FC236}">
                <a16:creationId xmlns:a16="http://schemas.microsoft.com/office/drawing/2014/main" id="{2C32E244-6842-9CF9-1CA1-8BEE9E7590FB}"/>
              </a:ext>
            </a:extLst>
          </p:cNvPr>
          <p:cNvSpPr>
            <a:spLocks noGrp="1"/>
          </p:cNvSpPr>
          <p:nvPr>
            <p:ph type="title" hasCustomPrompt="1"/>
          </p:nvPr>
        </p:nvSpPr>
        <p:spPr>
          <a:xfrm>
            <a:off x="635799" y="3005594"/>
            <a:ext cx="8713161" cy="769441"/>
          </a:xfrm>
          <a:prstGeom prst="rect">
            <a:avLst/>
          </a:prstGeom>
        </p:spPr>
        <p:txBody>
          <a:bodyPr wrap="square" lIns="0" anchor="ctr">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title</a:t>
            </a:r>
            <a:endParaRPr lang="en-PT" dirty="0"/>
          </a:p>
        </p:txBody>
      </p:sp>
      <p:sp>
        <p:nvSpPr>
          <p:cNvPr id="5" name="Text Placeholder 7">
            <a:extLst>
              <a:ext uri="{FF2B5EF4-FFF2-40B4-BE49-F238E27FC236}">
                <a16:creationId xmlns:a16="http://schemas.microsoft.com/office/drawing/2014/main" id="{C39E5E57-A1B7-E396-6A7D-651BF350E892}"/>
              </a:ext>
            </a:extLst>
          </p:cNvPr>
          <p:cNvSpPr>
            <a:spLocks noGrp="1"/>
          </p:cNvSpPr>
          <p:nvPr>
            <p:ph type="body" sz="quarter" idx="12" hasCustomPrompt="1"/>
          </p:nvPr>
        </p:nvSpPr>
        <p:spPr>
          <a:xfrm>
            <a:off x="639386" y="3852000"/>
            <a:ext cx="8709574"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spTree>
    <p:extLst>
      <p:ext uri="{BB962C8B-B14F-4D97-AF65-F5344CB8AC3E}">
        <p14:creationId xmlns:p14="http://schemas.microsoft.com/office/powerpoint/2010/main" val="40879878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87F50A-9806-24DA-240C-1F9E9DB37F48}"/>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b="1" i="0" dirty="0">
              <a:latin typeface="Equip Extended ExtraBold" panose="02000503000000020004" pitchFamily="2" charset="0"/>
            </a:endParaRPr>
          </a:p>
        </p:txBody>
      </p:sp>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4429571"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665303"/>
            <a:ext cx="9767782" cy="769441"/>
          </a:xfrm>
          <a:prstGeom prst="rect">
            <a:avLst/>
          </a:prstGeom>
        </p:spPr>
        <p:txBody>
          <a:bodyPr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section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3522088"/>
            <a:ext cx="9767782" cy="462998"/>
          </a:xfrm>
        </p:spPr>
        <p:txBody>
          <a:bodyPr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2" name="Picture 1">
            <a:extLst>
              <a:ext uri="{FF2B5EF4-FFF2-40B4-BE49-F238E27FC236}">
                <a16:creationId xmlns:a16="http://schemas.microsoft.com/office/drawing/2014/main" id="{CF115A52-CCD1-3174-4061-30C9EF918487}"/>
              </a:ext>
            </a:extLst>
          </p:cNvPr>
          <p:cNvPicPr>
            <a:picLocks noChangeAspect="1"/>
          </p:cNvPicPr>
          <p:nvPr userDrawn="1"/>
        </p:nvPicPr>
        <p:blipFill>
          <a:blip r:embed="rId2"/>
          <a:srcRect/>
          <a:stretch/>
        </p:blipFill>
        <p:spPr>
          <a:xfrm>
            <a:off x="529485" y="194011"/>
            <a:ext cx="2205244" cy="1103357"/>
          </a:xfrm>
          <a:prstGeom prst="rect">
            <a:avLst/>
          </a:prstGeom>
        </p:spPr>
      </p:pic>
      <p:pic>
        <p:nvPicPr>
          <p:cNvPr id="4" name="Picture 3" descr="A green infinity symbol on a black background&#10;&#10;Description automatically generated">
            <a:extLst>
              <a:ext uri="{FF2B5EF4-FFF2-40B4-BE49-F238E27FC236}">
                <a16:creationId xmlns:a16="http://schemas.microsoft.com/office/drawing/2014/main" id="{D5C1CD79-5DF4-37FE-1E8E-812B0E36F3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4379494" y="930442"/>
            <a:ext cx="7812505" cy="5927558"/>
          </a:xfrm>
          <a:prstGeom prst="rect">
            <a:avLst/>
          </a:prstGeom>
        </p:spPr>
      </p:pic>
    </p:spTree>
    <p:extLst>
      <p:ext uri="{BB962C8B-B14F-4D97-AF65-F5344CB8AC3E}">
        <p14:creationId xmlns:p14="http://schemas.microsoft.com/office/powerpoint/2010/main" val="22297950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2_Section Big Title Blue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1D3B7C-788D-84A8-292F-6B7F4ACF1E5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9" name="Picture 8">
            <a:extLst>
              <a:ext uri="{FF2B5EF4-FFF2-40B4-BE49-F238E27FC236}">
                <a16:creationId xmlns:a16="http://schemas.microsoft.com/office/drawing/2014/main" id="{DE6F4581-802A-B3A7-A3DA-5388CF73926D}"/>
              </a:ext>
            </a:extLst>
          </p:cNvPr>
          <p:cNvPicPr>
            <a:picLocks noChangeAspect="1"/>
          </p:cNvPicPr>
          <p:nvPr userDrawn="1"/>
        </p:nvPicPr>
        <p:blipFill rotWithShape="1">
          <a:blip r:embed="rId2" cstate="email">
            <a:alphaModFix amt="63000"/>
            <a:extLst>
              <a:ext uri="{28A0092B-C50C-407E-A947-70E740481C1C}">
                <a14:useLocalDpi xmlns:a14="http://schemas.microsoft.com/office/drawing/2010/main"/>
              </a:ext>
            </a:extLst>
          </a:blip>
          <a:srcRect l="2673" t="33409" r="31988" b="-972"/>
          <a:stretch/>
        </p:blipFill>
        <p:spPr>
          <a:xfrm>
            <a:off x="8533897" y="-1"/>
            <a:ext cx="3650064" cy="3774376"/>
          </a:xfrm>
          <a:prstGeom prst="rect">
            <a:avLst/>
          </a:prstGeom>
        </p:spPr>
      </p:pic>
      <p:pic>
        <p:nvPicPr>
          <p:cNvPr id="8" name="Picture 7">
            <a:extLst>
              <a:ext uri="{FF2B5EF4-FFF2-40B4-BE49-F238E27FC236}">
                <a16:creationId xmlns:a16="http://schemas.microsoft.com/office/drawing/2014/main" id="{7F831894-A3FE-C906-DE68-E786238B7C3B}"/>
              </a:ext>
            </a:extLst>
          </p:cNvPr>
          <p:cNvPicPr>
            <a:picLocks noChangeAspect="1"/>
          </p:cNvPicPr>
          <p:nvPr userDrawn="1"/>
        </p:nvPicPr>
        <p:blipFill rotWithShape="1">
          <a:blip r:embed="rId3" cstate="email">
            <a:alphaModFix amt="38000"/>
            <a:extLst>
              <a:ext uri="{28A0092B-C50C-407E-A947-70E740481C1C}">
                <a14:useLocalDpi xmlns:a14="http://schemas.microsoft.com/office/drawing/2010/main"/>
              </a:ext>
            </a:extLst>
          </a:blip>
          <a:srcRect/>
          <a:stretch/>
        </p:blipFill>
        <p:spPr>
          <a:xfrm>
            <a:off x="-11324" y="2593645"/>
            <a:ext cx="4709045" cy="4264356"/>
          </a:xfrm>
          <a:prstGeom prst="rect">
            <a:avLst/>
          </a:prstGeom>
        </p:spPr>
      </p:pic>
      <p:pic>
        <p:nvPicPr>
          <p:cNvPr id="10" name="Picture 9" descr="A close up of a black background&#10;&#10;Description automatically generated">
            <a:extLst>
              <a:ext uri="{FF2B5EF4-FFF2-40B4-BE49-F238E27FC236}">
                <a16:creationId xmlns:a16="http://schemas.microsoft.com/office/drawing/2014/main" id="{F9760FA4-B60D-D4D3-C2E1-D102867462C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flipH="1">
            <a:off x="1756071" y="6305"/>
            <a:ext cx="10435929" cy="5870210"/>
          </a:xfrm>
          <a:prstGeom prst="rect">
            <a:avLst/>
          </a:prstGeom>
        </p:spPr>
      </p:pic>
      <p:sp>
        <p:nvSpPr>
          <p:cNvPr id="2" name="Text Placeholder 7">
            <a:extLst>
              <a:ext uri="{FF2B5EF4-FFF2-40B4-BE49-F238E27FC236}">
                <a16:creationId xmlns:a16="http://schemas.microsoft.com/office/drawing/2014/main" id="{55530160-A08D-47FB-80EB-ADF6DD35A739}"/>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sp>
        <p:nvSpPr>
          <p:cNvPr id="4" name="Title 1">
            <a:extLst>
              <a:ext uri="{FF2B5EF4-FFF2-40B4-BE49-F238E27FC236}">
                <a16:creationId xmlns:a16="http://schemas.microsoft.com/office/drawing/2014/main" id="{DCD95E99-5EE9-7D52-13A0-ECF1F6F0FD36}"/>
              </a:ext>
            </a:extLst>
          </p:cNvPr>
          <p:cNvSpPr>
            <a:spLocks noGrp="1"/>
          </p:cNvSpPr>
          <p:nvPr>
            <p:ph type="title" hasCustomPrompt="1"/>
          </p:nvPr>
        </p:nvSpPr>
        <p:spPr>
          <a:xfrm>
            <a:off x="637247" y="2941410"/>
            <a:ext cx="9767782" cy="769441"/>
          </a:xfrm>
          <a:prstGeom prst="rect">
            <a:avLst/>
          </a:prstGeom>
        </p:spPr>
        <p:txBody>
          <a:bodyPr lIns="72000" anchor="b">
            <a:spAutoFit/>
          </a:bodyPr>
          <a:lstStyle>
            <a:lvl1pPr>
              <a:lnSpc>
                <a:spcPct val="100000"/>
              </a:lnSpc>
              <a:defRPr sz="4400" b="1" i="0">
                <a:solidFill>
                  <a:schemeClr val="bg1"/>
                </a:solidFill>
                <a:latin typeface="Equip Extended ExtraBold" panose="02000503000000020004" pitchFamily="2" charset="0"/>
              </a:defRPr>
            </a:lvl1pPr>
          </a:lstStyle>
          <a:p>
            <a:r>
              <a:rPr lang="en-GB" dirty="0"/>
              <a:t>Edit section title</a:t>
            </a:r>
            <a:endParaRPr lang="en-PT" dirty="0"/>
          </a:p>
        </p:txBody>
      </p:sp>
      <p:sp>
        <p:nvSpPr>
          <p:cNvPr id="5" name="Text Placeholder 7">
            <a:extLst>
              <a:ext uri="{FF2B5EF4-FFF2-40B4-BE49-F238E27FC236}">
                <a16:creationId xmlns:a16="http://schemas.microsoft.com/office/drawing/2014/main" id="{4322B1DC-0E22-3C1B-58A6-1EC63C639B15}"/>
              </a:ext>
            </a:extLst>
          </p:cNvPr>
          <p:cNvSpPr>
            <a:spLocks noGrp="1"/>
          </p:cNvSpPr>
          <p:nvPr>
            <p:ph type="body" sz="quarter" idx="13" hasCustomPrompt="1"/>
          </p:nvPr>
        </p:nvSpPr>
        <p:spPr>
          <a:xfrm>
            <a:off x="639386" y="3827117"/>
            <a:ext cx="9767782" cy="462998"/>
          </a:xfrm>
        </p:spPr>
        <p:txBody>
          <a:bodyPr tIns="108000" anchor="t">
            <a:spAutoFit/>
          </a:bodyPr>
          <a:lstStyle>
            <a:lvl1pPr marL="0" indent="0">
              <a:lnSpc>
                <a:spcPct val="100000"/>
              </a:lnSpc>
              <a:buNone/>
              <a:defRPr sz="2000" b="0" i="0">
                <a:solidFill>
                  <a:srgbClr val="47D8AD"/>
                </a:solidFill>
                <a:latin typeface="Equip Extended Light" panose="02000503000000020004" pitchFamily="2" charset="0"/>
              </a:defRPr>
            </a:lvl1pPr>
          </a:lstStyle>
          <a:p>
            <a:pPr lvl="0"/>
            <a:r>
              <a:rPr lang="en-GB" dirty="0"/>
              <a:t>Edit description</a:t>
            </a:r>
          </a:p>
        </p:txBody>
      </p:sp>
      <p:pic>
        <p:nvPicPr>
          <p:cNvPr id="6" name="Picture 5">
            <a:extLst>
              <a:ext uri="{FF2B5EF4-FFF2-40B4-BE49-F238E27FC236}">
                <a16:creationId xmlns:a16="http://schemas.microsoft.com/office/drawing/2014/main" id="{843465D6-C371-B505-A9D1-B1C3E8DE5F8C}"/>
              </a:ext>
            </a:extLst>
          </p:cNvPr>
          <p:cNvPicPr>
            <a:picLocks noChangeAspect="1"/>
          </p:cNvPicPr>
          <p:nvPr userDrawn="1"/>
        </p:nvPicPr>
        <p:blipFill>
          <a:blip r:embed="rId5"/>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17046091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4_Section Big Title Im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8" y="2131632"/>
            <a:ext cx="5211954" cy="707886"/>
          </a:xfrm>
          <a:prstGeom prst="rect">
            <a:avLst/>
          </a:prstGeom>
        </p:spPr>
        <p:txBody>
          <a:bodyPr wrap="square" lIns="72000" anchor="ctr">
            <a:spAutoFit/>
          </a:bodyPr>
          <a:lstStyle>
            <a:lvl1pPr>
              <a:lnSpc>
                <a:spcPct val="100000"/>
              </a:lnSpc>
              <a:defRPr sz="4000" b="1" i="0">
                <a:solidFill>
                  <a:schemeClr val="tx2"/>
                </a:solidFill>
                <a:latin typeface="Equip Extended ExtraBold" panose="02000503000000020004" pitchFamily="2" charset="0"/>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5209816"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3134022"/>
            <a:ext cx="5211953" cy="489608"/>
          </a:xfrm>
        </p:spPr>
        <p:txBody>
          <a:bodyPr wrap="square" tIns="108000" anchor="t">
            <a:spAutoFit/>
          </a:bodyPr>
          <a:lstStyle>
            <a:lvl1pPr marL="0" indent="0">
              <a:lnSpc>
                <a:spcPct val="110000"/>
              </a:lnSpc>
              <a:buNone/>
              <a:defRPr sz="1000" b="0" i="0">
                <a:solidFill>
                  <a:schemeClr val="tx2"/>
                </a:solidFill>
                <a:latin typeface="Equip" panose="0200050303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p:txBody>
      </p:sp>
      <p:sp>
        <p:nvSpPr>
          <p:cNvPr id="3" name="Rectangle 2">
            <a:extLst>
              <a:ext uri="{FF2B5EF4-FFF2-40B4-BE49-F238E27FC236}">
                <a16:creationId xmlns:a16="http://schemas.microsoft.com/office/drawing/2014/main" id="{A3B7EBE7-2BF1-9367-AAE8-8B51284FA6F4}"/>
              </a:ext>
            </a:extLst>
          </p:cNvPr>
          <p:cNvSpPr/>
          <p:nvPr userDrawn="1"/>
        </p:nvSpPr>
        <p:spPr>
          <a:xfrm>
            <a:off x="7713336" y="0"/>
            <a:ext cx="4494706" cy="6858000"/>
          </a:xfrm>
          <a:prstGeom prst="rect">
            <a:avLst/>
          </a:prstGeom>
          <a:solidFill>
            <a:srgbClr val="47D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13">
            <a:extLst>
              <a:ext uri="{FF2B5EF4-FFF2-40B4-BE49-F238E27FC236}">
                <a16:creationId xmlns:a16="http://schemas.microsoft.com/office/drawing/2014/main" id="{987C2B71-935C-283F-3358-47C690A20576}"/>
              </a:ext>
            </a:extLst>
          </p:cNvPr>
          <p:cNvSpPr>
            <a:spLocks noGrp="1"/>
          </p:cNvSpPr>
          <p:nvPr>
            <p:ph type="pic" sz="quarter" idx="15"/>
          </p:nvPr>
        </p:nvSpPr>
        <p:spPr>
          <a:xfrm>
            <a:off x="7026965" y="194011"/>
            <a:ext cx="4984328" cy="6469978"/>
          </a:xfrm>
          <a:solidFill>
            <a:schemeClr val="bg1"/>
          </a:solidFill>
        </p:spPr>
        <p:txBody>
          <a:bodyPr/>
          <a:lstStyle>
            <a:lvl1pPr marL="0" indent="0">
              <a:buNone/>
              <a:defRPr>
                <a:noFill/>
              </a:defRPr>
            </a:lvl1pPr>
          </a:lstStyle>
          <a:p>
            <a:r>
              <a:rPr lang="en-US"/>
              <a:t>Click icon to add picture</a:t>
            </a:r>
            <a:endParaRPr lang="en-PT" dirty="0"/>
          </a:p>
        </p:txBody>
      </p:sp>
      <p:pic>
        <p:nvPicPr>
          <p:cNvPr id="11" name="Picture 10">
            <a:extLst>
              <a:ext uri="{FF2B5EF4-FFF2-40B4-BE49-F238E27FC236}">
                <a16:creationId xmlns:a16="http://schemas.microsoft.com/office/drawing/2014/main" id="{F330FF9D-C07E-B1C8-F9C9-D790799A5138}"/>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35522956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reak Section">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A42D812D-AF94-E5E4-514B-01DDAF788FBA}"/>
              </a:ext>
            </a:extLst>
          </p:cNvPr>
          <p:cNvSpPr/>
          <p:nvPr userDrawn="1"/>
        </p:nvSpPr>
        <p:spPr>
          <a:xfrm>
            <a:off x="-1" y="0"/>
            <a:ext cx="12192000" cy="6858000"/>
          </a:xfrm>
          <a:prstGeom prst="rect">
            <a:avLst/>
          </a:prstGeom>
          <a:solidFill>
            <a:srgbClr val="06041F"/>
          </a:solidFill>
          <a:ln w="12700">
            <a:miter lim="400000"/>
          </a:ln>
        </p:spPr>
        <p:txBody>
          <a:bodyPr lIns="45719" rIns="45719" anchor="ctr"/>
          <a:lstStyle/>
          <a:p>
            <a:pPr algn="ctr">
              <a:defRPr>
                <a:solidFill>
                  <a:srgbClr val="FFFFFF"/>
                </a:solidFill>
              </a:defRPr>
            </a:pPr>
            <a:endParaRPr/>
          </a:p>
        </p:txBody>
      </p:sp>
      <p:pic>
        <p:nvPicPr>
          <p:cNvPr id="14" name="Picture 13">
            <a:extLst>
              <a:ext uri="{FF2B5EF4-FFF2-40B4-BE49-F238E27FC236}">
                <a16:creationId xmlns:a16="http://schemas.microsoft.com/office/drawing/2014/main" id="{8DCA610B-8C45-84E5-A913-6A01990B1D6B}"/>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l="-583" t="-10614" r="-10615" b="-1076"/>
          <a:stretch/>
        </p:blipFill>
        <p:spPr>
          <a:xfrm>
            <a:off x="-871482" y="3652632"/>
            <a:ext cx="4539020" cy="4559085"/>
          </a:xfrm>
          <a:prstGeom prst="rect">
            <a:avLst/>
          </a:prstGeom>
        </p:spPr>
      </p:pic>
      <p:sp>
        <p:nvSpPr>
          <p:cNvPr id="11" name="Headline here">
            <a:extLst>
              <a:ext uri="{FF2B5EF4-FFF2-40B4-BE49-F238E27FC236}">
                <a16:creationId xmlns:a16="http://schemas.microsoft.com/office/drawing/2014/main" id="{2F554670-E85C-94B4-D2D8-D9684D88C5A8}"/>
              </a:ext>
            </a:extLst>
          </p:cNvPr>
          <p:cNvSpPr txBox="1">
            <a:spLocks noGrp="1"/>
          </p:cNvSpPr>
          <p:nvPr>
            <p:ph type="title" hasCustomPrompt="1"/>
          </p:nvPr>
        </p:nvSpPr>
        <p:spPr>
          <a:xfrm>
            <a:off x="1865696" y="2283324"/>
            <a:ext cx="8460608" cy="769442"/>
          </a:xfrm>
          <a:prstGeom prst="rect">
            <a:avLst/>
          </a:prstGeom>
        </p:spPr>
        <p:txBody>
          <a:bodyPr anchor="b"/>
          <a:lstStyle>
            <a:lvl1pPr algn="ctr">
              <a:defRPr sz="4400" b="1" i="0">
                <a:solidFill>
                  <a:srgbClr val="FFFFFF"/>
                </a:solidFill>
                <a:latin typeface="Equip Extended ExtraBold" panose="02000503000000020004" pitchFamily="2" charset="0"/>
              </a:defRPr>
            </a:lvl1pPr>
          </a:lstStyle>
          <a:p>
            <a:r>
              <a:rPr dirty="0"/>
              <a:t>Headline here</a:t>
            </a:r>
          </a:p>
        </p:txBody>
      </p:sp>
      <p:sp>
        <p:nvSpPr>
          <p:cNvPr id="12" name="Body Level One…">
            <a:extLst>
              <a:ext uri="{FF2B5EF4-FFF2-40B4-BE49-F238E27FC236}">
                <a16:creationId xmlns:a16="http://schemas.microsoft.com/office/drawing/2014/main" id="{7C04869C-F8B2-377E-CFBB-6BB5C1BC1428}"/>
              </a:ext>
            </a:extLst>
          </p:cNvPr>
          <p:cNvSpPr txBox="1">
            <a:spLocks noGrp="1"/>
          </p:cNvSpPr>
          <p:nvPr>
            <p:ph type="body" sz="quarter" idx="1" hasCustomPrompt="1"/>
          </p:nvPr>
        </p:nvSpPr>
        <p:spPr>
          <a:xfrm>
            <a:off x="3525172" y="1820325"/>
            <a:ext cx="5141655" cy="462999"/>
          </a:xfrm>
          <a:prstGeom prst="rect">
            <a:avLst/>
          </a:prstGeom>
        </p:spPr>
        <p:txBody>
          <a:bodyPr/>
          <a:lstStyle>
            <a:lvl1pPr marL="0" indent="0" algn="ctr">
              <a:buClrTx/>
              <a:buSzTx/>
              <a:buFontTx/>
              <a:buNone/>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title here</a:t>
            </a:r>
          </a:p>
          <a:p>
            <a:pPr lvl="1"/>
            <a:endParaRPr dirty="0"/>
          </a:p>
          <a:p>
            <a:pPr lvl="2"/>
            <a:endParaRPr dirty="0"/>
          </a:p>
          <a:p>
            <a:pPr lvl="3"/>
            <a:endParaRPr dirty="0"/>
          </a:p>
          <a:p>
            <a:pPr lvl="4"/>
            <a:endParaRPr dirty="0"/>
          </a:p>
        </p:txBody>
      </p:sp>
      <p:pic>
        <p:nvPicPr>
          <p:cNvPr id="13" name="Picture 12" descr="A close up of a black background&#10;&#10;Description automatically generated">
            <a:extLst>
              <a:ext uri="{FF2B5EF4-FFF2-40B4-BE49-F238E27FC236}">
                <a16:creationId xmlns:a16="http://schemas.microsoft.com/office/drawing/2014/main" id="{B153E9CC-B6CF-DC10-B062-BC509E4252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0" y="987790"/>
            <a:ext cx="10435929" cy="5870210"/>
          </a:xfrm>
          <a:prstGeom prst="rect">
            <a:avLst/>
          </a:prstGeom>
        </p:spPr>
      </p:pic>
      <p:pic>
        <p:nvPicPr>
          <p:cNvPr id="15" name="Picture 14">
            <a:extLst>
              <a:ext uri="{FF2B5EF4-FFF2-40B4-BE49-F238E27FC236}">
                <a16:creationId xmlns:a16="http://schemas.microsoft.com/office/drawing/2014/main" id="{AEE1BA50-D6E5-C02D-8C4D-BF6E6BA6C799}"/>
              </a:ext>
            </a:extLst>
          </p:cNvPr>
          <p:cNvPicPr>
            <a:picLocks noChangeAspect="1"/>
          </p:cNvPicPr>
          <p:nvPr userDrawn="1"/>
        </p:nvPicPr>
        <p:blipFill rotWithShape="1">
          <a:blip r:embed="rId4" cstate="email">
            <a:alphaModFix amt="57000"/>
            <a:extLst>
              <a:ext uri="{28A0092B-C50C-407E-A947-70E740481C1C}">
                <a14:useLocalDpi xmlns:a14="http://schemas.microsoft.com/office/drawing/2010/main"/>
              </a:ext>
            </a:extLst>
          </a:blip>
          <a:srcRect t="-28178"/>
          <a:stretch/>
        </p:blipFill>
        <p:spPr>
          <a:xfrm rot="16200000">
            <a:off x="7707887" y="2374031"/>
            <a:ext cx="4111824" cy="4856406"/>
          </a:xfrm>
          <a:prstGeom prst="rect">
            <a:avLst/>
          </a:prstGeom>
        </p:spPr>
      </p:pic>
      <p:pic>
        <p:nvPicPr>
          <p:cNvPr id="3" name="Picture 2">
            <a:extLst>
              <a:ext uri="{FF2B5EF4-FFF2-40B4-BE49-F238E27FC236}">
                <a16:creationId xmlns:a16="http://schemas.microsoft.com/office/drawing/2014/main" id="{E6ADC843-0FE5-94A0-7798-1A0D31987867}"/>
              </a:ext>
            </a:extLst>
          </p:cNvPr>
          <p:cNvPicPr>
            <a:picLocks noChangeAspect="1"/>
          </p:cNvPicPr>
          <p:nvPr userDrawn="1"/>
        </p:nvPicPr>
        <p:blipFill>
          <a:blip r:embed="rId5"/>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25934201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B74721-0C33-181F-7E73-9F51509C832F}"/>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5" name="Picture 4">
            <a:extLst>
              <a:ext uri="{FF2B5EF4-FFF2-40B4-BE49-F238E27FC236}">
                <a16:creationId xmlns:a16="http://schemas.microsoft.com/office/drawing/2014/main" id="{57EFA16C-1ED7-FA3A-0FB0-6FA543062B3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6599" r="-47656"/>
          <a:stretch/>
        </p:blipFill>
        <p:spPr>
          <a:xfrm flipH="1">
            <a:off x="4379494" y="930442"/>
            <a:ext cx="7812505"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6271777"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631134"/>
            <a:ext cx="6273916" cy="1446550"/>
          </a:xfrm>
          <a:prstGeom prst="rect">
            <a:avLst/>
          </a:prstGeom>
        </p:spPr>
        <p:txBody>
          <a:bodyPr wrap="square"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282602"/>
            <a:ext cx="6271777"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2" name="Picture 1">
            <a:extLst>
              <a:ext uri="{FF2B5EF4-FFF2-40B4-BE49-F238E27FC236}">
                <a16:creationId xmlns:a16="http://schemas.microsoft.com/office/drawing/2014/main" id="{D7E20A66-98BA-9001-E0E6-D69BE4DF6670}"/>
              </a:ext>
            </a:extLst>
          </p:cNvPr>
          <p:cNvPicPr>
            <a:picLocks noChangeAspect="1"/>
          </p:cNvPicPr>
          <p:nvPr userDrawn="1"/>
        </p:nvPicPr>
        <p:blipFill>
          <a:blip r:embed="rId3"/>
          <a:srcRect/>
          <a:stretch/>
        </p:blipFill>
        <p:spPr>
          <a:xfrm>
            <a:off x="529485" y="194011"/>
            <a:ext cx="2205244" cy="1103357"/>
          </a:xfrm>
          <a:prstGeom prst="rect">
            <a:avLst/>
          </a:prstGeom>
        </p:spPr>
      </p:pic>
    </p:spTree>
    <p:extLst>
      <p:ext uri="{BB962C8B-B14F-4D97-AF65-F5344CB8AC3E}">
        <p14:creationId xmlns:p14="http://schemas.microsoft.com/office/powerpoint/2010/main" val="35475341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2_Section Small Titl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E1F9BF-9FCD-E664-C99C-151324B249FE}"/>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5" name="Picture 4">
            <a:extLst>
              <a:ext uri="{FF2B5EF4-FFF2-40B4-BE49-F238E27FC236}">
                <a16:creationId xmlns:a16="http://schemas.microsoft.com/office/drawing/2014/main" id="{3E0343E5-A80B-9A0F-F116-031474E728D9}"/>
              </a:ext>
            </a:extLst>
          </p:cNvPr>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212" y="1950704"/>
            <a:ext cx="5419032" cy="4907297"/>
          </a:xfrm>
          <a:prstGeom prst="rect">
            <a:avLst/>
          </a:prstGeom>
        </p:spPr>
      </p:pic>
      <p:pic>
        <p:nvPicPr>
          <p:cNvPr id="14" name="Picture 13">
            <a:extLst>
              <a:ext uri="{FF2B5EF4-FFF2-40B4-BE49-F238E27FC236}">
                <a16:creationId xmlns:a16="http://schemas.microsoft.com/office/drawing/2014/main" id="{E868430F-6A1E-C416-C16D-3F43BE9728AC}"/>
              </a:ext>
            </a:extLst>
          </p:cNvPr>
          <p:cNvPicPr>
            <a:picLocks noChangeAspect="1"/>
          </p:cNvPicPr>
          <p:nvPr userDrawn="1"/>
        </p:nvPicPr>
        <p:blipFill rotWithShape="1">
          <a:blip r:embed="rId3" cstate="email">
            <a:alphaModFix amt="38000"/>
            <a:extLst>
              <a:ext uri="{28A0092B-C50C-407E-A947-70E740481C1C}">
                <a14:useLocalDpi xmlns:a14="http://schemas.microsoft.com/office/drawing/2010/main"/>
              </a:ext>
            </a:extLst>
          </a:blip>
          <a:srcRect l="2195" t="1" r="35606" b="42240"/>
          <a:stretch/>
        </p:blipFill>
        <p:spPr>
          <a:xfrm>
            <a:off x="8717280" y="3631301"/>
            <a:ext cx="3474720" cy="3226699"/>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817311"/>
            <a:ext cx="6840510" cy="769441"/>
          </a:xfrm>
          <a:prstGeom prst="rect">
            <a:avLst/>
          </a:prstGeom>
        </p:spPr>
        <p:txBody>
          <a:bodyPr wrap="square" lIns="72000" anchor="b">
            <a:spAutoFit/>
          </a:bodyPr>
          <a:lstStyle>
            <a:lvl1pPr>
              <a:lnSpc>
                <a:spcPct val="100000"/>
              </a:lnSpc>
              <a:defRPr sz="4400" b="1" i="0">
                <a:solidFill>
                  <a:schemeClr val="bg1"/>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3777469"/>
            <a:ext cx="6838371" cy="462998"/>
          </a:xfrm>
        </p:spPr>
        <p:txBody>
          <a:bodyPr wrap="square" tIns="108000" anchor="t">
            <a:spAutoFit/>
          </a:bodyPr>
          <a:lstStyle>
            <a:lvl1pPr marL="0" indent="0">
              <a:lnSpc>
                <a:spcPct val="100000"/>
              </a:lnSpc>
              <a:buNone/>
              <a:defRPr sz="2000" b="0" i="0">
                <a:solidFill>
                  <a:srgbClr val="47D8AD"/>
                </a:solidFill>
                <a:latin typeface="Equip Extended Light" panose="02000503000000020004" pitchFamily="2" charset="0"/>
              </a:defRPr>
            </a:lvl1pPr>
          </a:lstStyle>
          <a:p>
            <a:pPr lvl="0"/>
            <a:r>
              <a:rPr lang="en-GB" dirty="0"/>
              <a:t>Edit description</a:t>
            </a:r>
          </a:p>
        </p:txBody>
      </p:sp>
      <p:pic>
        <p:nvPicPr>
          <p:cNvPr id="3" name="Picture 2">
            <a:extLst>
              <a:ext uri="{FF2B5EF4-FFF2-40B4-BE49-F238E27FC236}">
                <a16:creationId xmlns:a16="http://schemas.microsoft.com/office/drawing/2014/main" id="{7F08F9BE-5D37-EBE0-E66C-2089E254BB4F}"/>
              </a:ext>
            </a:extLst>
          </p:cNvPr>
          <p:cNvPicPr>
            <a:picLocks noChangeAspect="1"/>
          </p:cNvPicPr>
          <p:nvPr userDrawn="1"/>
        </p:nvPicPr>
        <p:blipFill>
          <a:blip r:embed="rId4"/>
          <a:srcRect/>
          <a:stretch/>
        </p:blipFill>
        <p:spPr>
          <a:xfrm>
            <a:off x="529485" y="194011"/>
            <a:ext cx="2205244" cy="1103357"/>
          </a:xfrm>
          <a:prstGeom prst="rect">
            <a:avLst/>
          </a:prstGeom>
        </p:spPr>
      </p:pic>
      <p:pic>
        <p:nvPicPr>
          <p:cNvPr id="13" name="Picture 12">
            <a:extLst>
              <a:ext uri="{FF2B5EF4-FFF2-40B4-BE49-F238E27FC236}">
                <a16:creationId xmlns:a16="http://schemas.microsoft.com/office/drawing/2014/main" id="{CBF138E3-555A-013A-7782-58323BE0C2B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14492"/>
          <a:stretch/>
        </p:blipFill>
        <p:spPr>
          <a:xfrm>
            <a:off x="9637853" y="4738513"/>
            <a:ext cx="6096000"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6838371"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spTree>
    <p:extLst>
      <p:ext uri="{BB962C8B-B14F-4D97-AF65-F5344CB8AC3E}">
        <p14:creationId xmlns:p14="http://schemas.microsoft.com/office/powerpoint/2010/main" val="141817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4_Section Big Title Im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9" y="2131632"/>
            <a:ext cx="5211956" cy="707886"/>
          </a:xfrm>
          <a:prstGeom prst="rect">
            <a:avLst/>
          </a:prstGeom>
        </p:spPr>
        <p:txBody>
          <a:bodyPr wrap="square" lIns="72000" anchor="ctr">
            <a:spAutoFit/>
          </a:bodyPr>
          <a:lstStyle>
            <a:lvl1pPr>
              <a:lnSpc>
                <a:spcPct val="100000"/>
              </a:lnSpc>
              <a:defRPr sz="4000" b="1" i="0">
                <a:solidFill>
                  <a:schemeClr val="tx2"/>
                </a:solidFill>
                <a:latin typeface="Equip Extended ExtraBold" panose="02000503000000020004" pitchFamily="2" charset="0"/>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7" y="5876517"/>
            <a:ext cx="5209817" cy="498475"/>
          </a:xfrm>
        </p:spPr>
        <p:txBody>
          <a:bodyPr anchor="ctr">
            <a:noAutofit/>
          </a:bodyPr>
          <a:lstStyle>
            <a:lvl1pPr marL="0" indent="0">
              <a:buNone/>
              <a:defRPr sz="1001" b="0" i="0">
                <a:solidFill>
                  <a:schemeClr val="tx2"/>
                </a:solidFill>
                <a:latin typeface="Equip Extended Light" panose="02000503000000020004" pitchFamily="2" charset="0"/>
              </a:defRPr>
            </a:lvl1pPr>
          </a:lstStyle>
          <a:p>
            <a:pPr lvl="0"/>
            <a:r>
              <a:rPr lang="en-GB" dirty="0"/>
              <a:t>Edit Footnote</a:t>
            </a:r>
          </a:p>
        </p:txBody>
      </p:sp>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8" y="3134024"/>
            <a:ext cx="5211954" cy="489928"/>
          </a:xfrm>
        </p:spPr>
        <p:txBody>
          <a:bodyPr wrap="square" tIns="108000" anchor="t">
            <a:spAutoFit/>
          </a:bodyPr>
          <a:lstStyle>
            <a:lvl1pPr marL="0" indent="0">
              <a:lnSpc>
                <a:spcPct val="110000"/>
              </a:lnSpc>
              <a:buNone/>
              <a:defRPr sz="1001" b="0" i="0">
                <a:solidFill>
                  <a:schemeClr val="tx2"/>
                </a:solidFill>
                <a:latin typeface="Equip" panose="0200050303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p:txBody>
      </p:sp>
      <p:sp>
        <p:nvSpPr>
          <p:cNvPr id="3" name="Rectangle 2">
            <a:extLst>
              <a:ext uri="{FF2B5EF4-FFF2-40B4-BE49-F238E27FC236}">
                <a16:creationId xmlns:a16="http://schemas.microsoft.com/office/drawing/2014/main" id="{A3B7EBE7-2BF1-9367-AAE8-8B51284FA6F4}"/>
              </a:ext>
            </a:extLst>
          </p:cNvPr>
          <p:cNvSpPr/>
          <p:nvPr userDrawn="1"/>
        </p:nvSpPr>
        <p:spPr>
          <a:xfrm>
            <a:off x="7713338" y="0"/>
            <a:ext cx="4494708" cy="6858000"/>
          </a:xfrm>
          <a:prstGeom prst="rect">
            <a:avLst/>
          </a:prstGeom>
          <a:solidFill>
            <a:srgbClr val="47D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 name="Picture Placeholder 13">
            <a:extLst>
              <a:ext uri="{FF2B5EF4-FFF2-40B4-BE49-F238E27FC236}">
                <a16:creationId xmlns:a16="http://schemas.microsoft.com/office/drawing/2014/main" id="{987C2B71-935C-283F-3358-47C690A20576}"/>
              </a:ext>
            </a:extLst>
          </p:cNvPr>
          <p:cNvSpPr>
            <a:spLocks noGrp="1"/>
          </p:cNvSpPr>
          <p:nvPr>
            <p:ph type="pic" sz="quarter" idx="15"/>
          </p:nvPr>
        </p:nvSpPr>
        <p:spPr>
          <a:xfrm>
            <a:off x="7026966" y="194012"/>
            <a:ext cx="4984329" cy="6469978"/>
          </a:xfrm>
          <a:solidFill>
            <a:schemeClr val="bg1"/>
          </a:solidFill>
        </p:spPr>
        <p:txBody>
          <a:bodyPr/>
          <a:lstStyle>
            <a:lvl1pPr marL="0" indent="0">
              <a:buNone/>
              <a:defRPr>
                <a:noFill/>
              </a:defRPr>
            </a:lvl1pPr>
          </a:lstStyle>
          <a:p>
            <a:r>
              <a:rPr lang="en-US"/>
              <a:t>Click icon to add picture</a:t>
            </a:r>
            <a:endParaRPr lang="en-PT" dirty="0"/>
          </a:p>
        </p:txBody>
      </p:sp>
      <p:pic>
        <p:nvPicPr>
          <p:cNvPr id="11" name="Picture 10">
            <a:extLst>
              <a:ext uri="{FF2B5EF4-FFF2-40B4-BE49-F238E27FC236}">
                <a16:creationId xmlns:a16="http://schemas.microsoft.com/office/drawing/2014/main" id="{F330FF9D-C07E-B1C8-F9C9-D790799A5138}"/>
              </a:ext>
            </a:extLst>
          </p:cNvPr>
          <p:cNvPicPr>
            <a:picLocks noChangeAspect="1"/>
          </p:cNvPicPr>
          <p:nvPr userDrawn="1"/>
        </p:nvPicPr>
        <p:blipFill>
          <a:blip r:embed="rId2"/>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6226832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F2F5F9-972F-B219-747C-84925551A0C1}"/>
              </a:ext>
            </a:extLst>
          </p:cNvPr>
          <p:cNvSpPr/>
          <p:nvPr userDrawn="1"/>
        </p:nvSpPr>
        <p:spPr>
          <a:xfrm>
            <a:off x="6817358" y="0"/>
            <a:ext cx="537464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 name="Picture 1">
            <a:extLst>
              <a:ext uri="{FF2B5EF4-FFF2-40B4-BE49-F238E27FC236}">
                <a16:creationId xmlns:a16="http://schemas.microsoft.com/office/drawing/2014/main" id="{4A810325-D66D-F171-1910-2CCF47DD62F9}"/>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l="-833" b="-972"/>
          <a:stretch/>
        </p:blipFill>
        <p:spPr>
          <a:xfrm>
            <a:off x="10235660" y="1880672"/>
            <a:ext cx="1956335" cy="3096655"/>
          </a:xfrm>
          <a:prstGeom prst="rect">
            <a:avLst/>
          </a:prstGeom>
        </p:spPr>
      </p:pic>
      <p:pic>
        <p:nvPicPr>
          <p:cNvPr id="9" name="Picture 8">
            <a:extLst>
              <a:ext uri="{FF2B5EF4-FFF2-40B4-BE49-F238E27FC236}">
                <a16:creationId xmlns:a16="http://schemas.microsoft.com/office/drawing/2014/main" id="{387019CE-1F07-9C3E-1AD7-010F01B7FF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4767697" y="930442"/>
            <a:ext cx="7424301" cy="5927558"/>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4278054"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227810"/>
            <a:ext cx="5141655" cy="1446550"/>
          </a:xfrm>
          <a:prstGeom prst="rect">
            <a:avLst/>
          </a:prstGeom>
        </p:spPr>
        <p:txBody>
          <a:bodyPr wrap="square" lIns="72000" anchor="b">
            <a:spAutoFit/>
          </a:bodyPr>
          <a:lstStyle>
            <a:lvl1pPr>
              <a:lnSpc>
                <a:spcPct val="100000"/>
              </a:lnSpc>
              <a:defRPr sz="4400" b="1" i="0">
                <a:solidFill>
                  <a:schemeClr val="tx2"/>
                </a:solidFill>
                <a:latin typeface="Equip Extended ExtraBold" panose="02000503000000020004" pitchFamily="2" charset="0"/>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7" y="3808758"/>
            <a:ext cx="5141654" cy="462998"/>
          </a:xfrm>
        </p:spPr>
        <p:txBody>
          <a:bodyPr wrap="square" tIns="108000" anchor="t">
            <a:spAutoFit/>
          </a:bodyPr>
          <a:lstStyle>
            <a:lvl1pPr marL="0" indent="0">
              <a:lnSpc>
                <a:spcPct val="100000"/>
              </a:lnSpc>
              <a:buNone/>
              <a:defRPr sz="2000" b="0" i="0">
                <a:solidFill>
                  <a:schemeClr val="tx1"/>
                </a:solidFill>
                <a:latin typeface="Equip Extended Light" panose="02000503000000020004" pitchFamily="2" charset="0"/>
              </a:defRPr>
            </a:lvl1pPr>
          </a:lstStyle>
          <a:p>
            <a:pPr lvl="0"/>
            <a:r>
              <a:rPr lang="en-GB" dirty="0"/>
              <a:t>Edit description</a:t>
            </a:r>
          </a:p>
        </p:txBody>
      </p:sp>
      <p:pic>
        <p:nvPicPr>
          <p:cNvPr id="13" name="Picture 12">
            <a:extLst>
              <a:ext uri="{FF2B5EF4-FFF2-40B4-BE49-F238E27FC236}">
                <a16:creationId xmlns:a16="http://schemas.microsoft.com/office/drawing/2014/main" id="{06691821-4D74-C3A8-A93B-5EFD5B9B3A84}"/>
              </a:ext>
            </a:extLst>
          </p:cNvPr>
          <p:cNvPicPr>
            <a:picLocks noChangeAspect="1"/>
          </p:cNvPicPr>
          <p:nvPr userDrawn="1"/>
        </p:nvPicPr>
        <p:blipFill rotWithShape="1">
          <a:blip r:embed="rId4" cstate="email">
            <a:alphaModFix amt="76000"/>
            <a:extLst>
              <a:ext uri="{28A0092B-C50C-407E-A947-70E740481C1C}">
                <a14:useLocalDpi xmlns:a14="http://schemas.microsoft.com/office/drawing/2010/main"/>
              </a:ext>
            </a:extLst>
          </a:blip>
          <a:srcRect l="-948" b="-2079"/>
          <a:stretch/>
        </p:blipFill>
        <p:spPr>
          <a:xfrm rot="16200000">
            <a:off x="6687938" y="129421"/>
            <a:ext cx="1723822" cy="1464977"/>
          </a:xfrm>
          <a:prstGeom prst="rect">
            <a:avLst/>
          </a:prstGeom>
        </p:spPr>
      </p:pic>
      <p:pic>
        <p:nvPicPr>
          <p:cNvPr id="5" name="Picture 4">
            <a:extLst>
              <a:ext uri="{FF2B5EF4-FFF2-40B4-BE49-F238E27FC236}">
                <a16:creationId xmlns:a16="http://schemas.microsoft.com/office/drawing/2014/main" id="{5C337165-89FF-7601-605E-B30B3CBDD883}"/>
              </a:ext>
            </a:extLst>
          </p:cNvPr>
          <p:cNvPicPr>
            <a:picLocks noChangeAspect="1"/>
          </p:cNvPicPr>
          <p:nvPr userDrawn="1"/>
        </p:nvPicPr>
        <p:blipFill>
          <a:blip r:embed="rId5"/>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42498470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 name="Edit small section title">
            <a:extLst>
              <a:ext uri="{FF2B5EF4-FFF2-40B4-BE49-F238E27FC236}">
                <a16:creationId xmlns:a16="http://schemas.microsoft.com/office/drawing/2014/main" id="{11ABA264-E161-93DB-85E5-D1E3375DBA5C}"/>
              </a:ext>
            </a:extLst>
          </p:cNvPr>
          <p:cNvSpPr txBox="1">
            <a:spLocks noGrp="1"/>
          </p:cNvSpPr>
          <p:nvPr>
            <p:ph type="title" hasCustomPrompt="1"/>
          </p:nvPr>
        </p:nvSpPr>
        <p:spPr>
          <a:xfrm>
            <a:off x="637248" y="2169660"/>
            <a:ext cx="5974775" cy="1446551"/>
          </a:xfrm>
          <a:prstGeom prst="rect">
            <a:avLst/>
          </a:prstGeom>
        </p:spPr>
        <p:txBody>
          <a:bodyPr anchor="b"/>
          <a:lstStyle>
            <a:lvl1pPr>
              <a:defRPr sz="4400" b="1" i="0">
                <a:solidFill>
                  <a:srgbClr val="FFFFFF"/>
                </a:solidFill>
                <a:latin typeface="Equip Extended ExtraBold" panose="02000503000000020004" pitchFamily="2" charset="0"/>
              </a:defRPr>
            </a:lvl1pPr>
          </a:lstStyle>
          <a:p>
            <a:r>
              <a:rPr dirty="0"/>
              <a:t>Edit small section title</a:t>
            </a:r>
          </a:p>
        </p:txBody>
      </p:sp>
      <p:sp>
        <p:nvSpPr>
          <p:cNvPr id="9" name="Text Placeholder 7">
            <a:extLst>
              <a:ext uri="{FF2B5EF4-FFF2-40B4-BE49-F238E27FC236}">
                <a16:creationId xmlns:a16="http://schemas.microsoft.com/office/drawing/2014/main" id="{B71B52B2-8C60-208E-4A2D-0B46E5A982EC}"/>
              </a:ext>
            </a:extLst>
          </p:cNvPr>
          <p:cNvSpPr>
            <a:spLocks noGrp="1"/>
          </p:cNvSpPr>
          <p:nvPr>
            <p:ph type="body" sz="quarter" idx="21" hasCustomPrompt="1"/>
          </p:nvPr>
        </p:nvSpPr>
        <p:spPr>
          <a:xfrm>
            <a:off x="639386" y="3958952"/>
            <a:ext cx="5974776" cy="462999"/>
          </a:xfrm>
          <a:prstGeom prst="rect">
            <a:avLst/>
          </a:prstGeom>
        </p:spPr>
        <p:txBody>
          <a:bodyPr/>
          <a:lstStyle>
            <a:lvl1pPr marL="0" indent="0">
              <a:buClrTx/>
              <a:buSzTx/>
              <a:buFontTx/>
              <a:buNone/>
              <a:defRPr>
                <a:solidFill>
                  <a:srgbClr val="47D8AD"/>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description</a:t>
            </a:r>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7086734" y="2291787"/>
            <a:ext cx="5105265" cy="4566213"/>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9D8DAB04-B77A-BE28-948B-7E8F73A66D31}"/>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836404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4_Section Small Title Green">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tx1"/>
          </a:solidFill>
          <a:ln w="12700">
            <a:miter lim="400000"/>
          </a:ln>
        </p:spPr>
        <p:txBody>
          <a:bodyPr lIns="45719" rIns="45719" anchor="ctr"/>
          <a:lstStyle/>
          <a:p>
            <a:pPr algn="ctr">
              <a:defRPr>
                <a:solidFill>
                  <a:srgbClr val="FFFFFF"/>
                </a:solidFill>
              </a:defRPr>
            </a:pPr>
            <a:endParaRPr/>
          </a:p>
        </p:txBody>
      </p:sp>
      <p:sp>
        <p:nvSpPr>
          <p:cNvPr id="7" name="Edit small section title">
            <a:extLst>
              <a:ext uri="{FF2B5EF4-FFF2-40B4-BE49-F238E27FC236}">
                <a16:creationId xmlns:a16="http://schemas.microsoft.com/office/drawing/2014/main" id="{11ABA264-E161-93DB-85E5-D1E3375DBA5C}"/>
              </a:ext>
            </a:extLst>
          </p:cNvPr>
          <p:cNvSpPr txBox="1">
            <a:spLocks noGrp="1"/>
          </p:cNvSpPr>
          <p:nvPr>
            <p:ph type="title" hasCustomPrompt="1"/>
          </p:nvPr>
        </p:nvSpPr>
        <p:spPr>
          <a:xfrm>
            <a:off x="637248" y="2169660"/>
            <a:ext cx="5974775" cy="1446551"/>
          </a:xfrm>
          <a:prstGeom prst="rect">
            <a:avLst/>
          </a:prstGeom>
        </p:spPr>
        <p:txBody>
          <a:bodyPr anchor="b"/>
          <a:lstStyle>
            <a:lvl1pPr>
              <a:defRPr sz="4400" b="1" i="0">
                <a:solidFill>
                  <a:srgbClr val="FFFFFF"/>
                </a:solidFill>
                <a:latin typeface="Equip Extended ExtraBold" panose="02000503000000020004" pitchFamily="2" charset="0"/>
              </a:defRPr>
            </a:lvl1pPr>
          </a:lstStyle>
          <a:p>
            <a:r>
              <a:rPr dirty="0"/>
              <a:t>Edit small section title</a:t>
            </a:r>
          </a:p>
        </p:txBody>
      </p:sp>
      <p:sp>
        <p:nvSpPr>
          <p:cNvPr id="9" name="Text Placeholder 7">
            <a:extLst>
              <a:ext uri="{FF2B5EF4-FFF2-40B4-BE49-F238E27FC236}">
                <a16:creationId xmlns:a16="http://schemas.microsoft.com/office/drawing/2014/main" id="{B71B52B2-8C60-208E-4A2D-0B46E5A982EC}"/>
              </a:ext>
            </a:extLst>
          </p:cNvPr>
          <p:cNvSpPr>
            <a:spLocks noGrp="1"/>
          </p:cNvSpPr>
          <p:nvPr>
            <p:ph type="body" sz="quarter" idx="21" hasCustomPrompt="1"/>
          </p:nvPr>
        </p:nvSpPr>
        <p:spPr>
          <a:xfrm>
            <a:off x="639385" y="3708215"/>
            <a:ext cx="5972637" cy="366635"/>
          </a:xfrm>
          <a:prstGeom prst="rect">
            <a:avLst/>
          </a:prstGeom>
          <a:solidFill>
            <a:srgbClr val="12294A"/>
          </a:solidFill>
        </p:spPr>
        <p:txBody>
          <a:bodyPr>
            <a:normAutofit/>
          </a:bodyPr>
          <a:lstStyle>
            <a:lvl1pPr marL="0" indent="0">
              <a:buClrTx/>
              <a:buSzTx/>
              <a:buFontTx/>
              <a:buNone/>
              <a:defRPr sz="1600">
                <a:solidFill>
                  <a:schemeClr val="tx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a:t>
            </a:r>
            <a:r>
              <a:rPr lang="en-US" dirty="0"/>
              <a:t>subhead here</a:t>
            </a:r>
            <a:endParaRPr dirty="0"/>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7086734" y="2291787"/>
            <a:ext cx="5105265" cy="4566213"/>
          </a:xfrm>
          <a:solidFill>
            <a:schemeClr val="bg1"/>
          </a:solidFill>
        </p:spPr>
        <p:txBody>
          <a:bodyPr/>
          <a:lstStyle>
            <a:lvl1pPr marL="0" indent="0">
              <a:buNone/>
              <a:defRPr>
                <a:noFill/>
              </a:defRPr>
            </a:lvl1pPr>
          </a:lstStyle>
          <a:p>
            <a:r>
              <a:rPr lang="en-US"/>
              <a:t>Click icon to add picture</a:t>
            </a:r>
            <a:endParaRPr lang="en-PT" dirty="0"/>
          </a:p>
        </p:txBody>
      </p:sp>
      <p:sp>
        <p:nvSpPr>
          <p:cNvPr id="2" name="Text Placeholder 7">
            <a:extLst>
              <a:ext uri="{FF2B5EF4-FFF2-40B4-BE49-F238E27FC236}">
                <a16:creationId xmlns:a16="http://schemas.microsoft.com/office/drawing/2014/main" id="{73814A0B-D94F-9B62-D052-1C0D46288FB0}"/>
              </a:ext>
            </a:extLst>
          </p:cNvPr>
          <p:cNvSpPr>
            <a:spLocks noGrp="1"/>
          </p:cNvSpPr>
          <p:nvPr>
            <p:ph type="body" sz="quarter" idx="22" hasCustomPrompt="1"/>
          </p:nvPr>
        </p:nvSpPr>
        <p:spPr>
          <a:xfrm>
            <a:off x="639386" y="1800274"/>
            <a:ext cx="5974776" cy="277382"/>
          </a:xfrm>
          <a:prstGeom prst="rect">
            <a:avLst/>
          </a:prstGeom>
        </p:spPr>
        <p:txBody>
          <a:bodyPr>
            <a:normAutofit/>
          </a:bodyPr>
          <a:lstStyle>
            <a:lvl1pPr marL="0" indent="0">
              <a:buClrTx/>
              <a:buSzTx/>
              <a:buFontTx/>
              <a:buNone/>
              <a:defRPr sz="1200" spc="600">
                <a:solidFill>
                  <a:schemeClr val="tx2"/>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lang="en-US" dirty="0"/>
              <a:t>EDIT TITLE HERE</a:t>
            </a:r>
          </a:p>
        </p:txBody>
      </p:sp>
      <p:sp>
        <p:nvSpPr>
          <p:cNvPr id="5" name="Text Placeholder 7">
            <a:extLst>
              <a:ext uri="{FF2B5EF4-FFF2-40B4-BE49-F238E27FC236}">
                <a16:creationId xmlns:a16="http://schemas.microsoft.com/office/drawing/2014/main" id="{04051EFF-3F69-F64D-0FF7-B8E5E8713515}"/>
              </a:ext>
            </a:extLst>
          </p:cNvPr>
          <p:cNvSpPr>
            <a:spLocks noGrp="1"/>
          </p:cNvSpPr>
          <p:nvPr>
            <p:ph type="body" sz="quarter" idx="13" hasCustomPrompt="1"/>
          </p:nvPr>
        </p:nvSpPr>
        <p:spPr>
          <a:xfrm>
            <a:off x="639386" y="4581534"/>
            <a:ext cx="5211953" cy="489608"/>
          </a:xfrm>
        </p:spPr>
        <p:txBody>
          <a:bodyPr wrap="square" tIns="108000" anchor="t">
            <a:spAutoFit/>
          </a:bodyPr>
          <a:lstStyle>
            <a:lvl1pPr marL="0" indent="0">
              <a:lnSpc>
                <a:spcPct val="110000"/>
              </a:lnSpc>
              <a:buNone/>
              <a:defRPr sz="1000" b="0" i="0">
                <a:solidFill>
                  <a:schemeClr val="tx2"/>
                </a:solidFill>
                <a:latin typeface="+mn-lt"/>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p:txBody>
      </p:sp>
      <p:pic>
        <p:nvPicPr>
          <p:cNvPr id="8" name="Picture 7" descr="A logo on a black background&#10;&#10;Description automatically generated">
            <a:extLst>
              <a:ext uri="{FF2B5EF4-FFF2-40B4-BE49-F238E27FC236}">
                <a16:creationId xmlns:a16="http://schemas.microsoft.com/office/drawing/2014/main" id="{9F6FD7DF-7236-77C0-E0F4-B9D5203536E4}"/>
              </a:ext>
            </a:extLst>
          </p:cNvPr>
          <p:cNvPicPr>
            <a:picLocks noChangeAspect="1"/>
          </p:cNvPicPr>
          <p:nvPr userDrawn="1"/>
        </p:nvPicPr>
        <p:blipFill rotWithShape="1">
          <a:blip r:embed="rId2"/>
          <a:srcRect l="23595" t="13489" r="24461" b="44444"/>
          <a:stretch/>
        </p:blipFill>
        <p:spPr>
          <a:xfrm>
            <a:off x="639386" y="469737"/>
            <a:ext cx="759385" cy="614992"/>
          </a:xfrm>
          <a:prstGeom prst="rect">
            <a:avLst/>
          </a:prstGeom>
        </p:spPr>
      </p:pic>
    </p:spTree>
    <p:extLst>
      <p:ext uri="{BB962C8B-B14F-4D97-AF65-F5344CB8AC3E}">
        <p14:creationId xmlns:p14="http://schemas.microsoft.com/office/powerpoint/2010/main" val="29314286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4_Section Small Title Dark">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4" name="Rectangle 2">
            <a:extLst>
              <a:ext uri="{FF2B5EF4-FFF2-40B4-BE49-F238E27FC236}">
                <a16:creationId xmlns:a16="http://schemas.microsoft.com/office/drawing/2014/main" id="{56C02DAB-C8DC-1856-A005-245DE8359C4F}"/>
              </a:ext>
            </a:extLst>
          </p:cNvPr>
          <p:cNvSpPr txBox="1"/>
          <p:nvPr userDrawn="1"/>
        </p:nvSpPr>
        <p:spPr>
          <a:xfrm>
            <a:off x="590989" y="3983277"/>
            <a:ext cx="3926147" cy="1192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1000">
                <a:solidFill>
                  <a:srgbClr val="FFFFFF"/>
                </a:solidFill>
              </a:defRPr>
            </a:lvl1pPr>
          </a:lstStyle>
          <a:p>
            <a:r>
              <a:rPr dirty="0">
                <a:latin typeface="+mn-lt"/>
              </a:rPr>
              <a:t>A wonderful serenity has taken possession of my entire soul, like these sweet mornings of spring which I enjoy with my whole heart. I am alone, and feel the charm of existence in this spot, which was created for the bliss of souls like mine. I am so happy, my dear friend, so absorbed in the exquisite sense of mere tranquil existence, that I neglect my talents. </a:t>
            </a:r>
          </a:p>
        </p:txBody>
      </p:sp>
      <p:sp>
        <p:nvSpPr>
          <p:cNvPr id="6" name="Rectangle 8">
            <a:extLst>
              <a:ext uri="{FF2B5EF4-FFF2-40B4-BE49-F238E27FC236}">
                <a16:creationId xmlns:a16="http://schemas.microsoft.com/office/drawing/2014/main" id="{DBEAD0F6-20EE-1B48-BB2D-044828433FFA}"/>
              </a:ext>
            </a:extLst>
          </p:cNvPr>
          <p:cNvSpPr/>
          <p:nvPr userDrawn="1"/>
        </p:nvSpPr>
        <p:spPr>
          <a:xfrm>
            <a:off x="-1" y="1938527"/>
            <a:ext cx="4909351" cy="251577"/>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8" name="TextBox 7">
            <a:extLst>
              <a:ext uri="{FF2B5EF4-FFF2-40B4-BE49-F238E27FC236}">
                <a16:creationId xmlns:a16="http://schemas.microsoft.com/office/drawing/2014/main" id="{DDFBB43C-7B27-9DAE-151D-21D5F4EDC0EC}"/>
              </a:ext>
            </a:extLst>
          </p:cNvPr>
          <p:cNvSpPr txBox="1"/>
          <p:nvPr userDrawn="1"/>
        </p:nvSpPr>
        <p:spPr>
          <a:xfrm>
            <a:off x="682969" y="1904677"/>
            <a:ext cx="1813034" cy="272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spc="300">
                <a:solidFill>
                  <a:srgbClr val="06041F"/>
                </a:solidFill>
              </a:defRPr>
            </a:lvl1pPr>
          </a:lstStyle>
          <a:p>
            <a:r>
              <a:t>Edit text here</a:t>
            </a:r>
          </a:p>
        </p:txBody>
      </p:sp>
      <p:sp>
        <p:nvSpPr>
          <p:cNvPr id="10" name="Rectangle 9">
            <a:extLst>
              <a:ext uri="{FF2B5EF4-FFF2-40B4-BE49-F238E27FC236}">
                <a16:creationId xmlns:a16="http://schemas.microsoft.com/office/drawing/2014/main" id="{F5459776-A92A-0754-4601-F401EAFC60E5}"/>
              </a:ext>
            </a:extLst>
          </p:cNvPr>
          <p:cNvSpPr/>
          <p:nvPr userDrawn="1"/>
        </p:nvSpPr>
        <p:spPr>
          <a:xfrm>
            <a:off x="7970842" y="0"/>
            <a:ext cx="3408358"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9" name="Picture Placeholder 13">
            <a:extLst>
              <a:ext uri="{FF2B5EF4-FFF2-40B4-BE49-F238E27FC236}">
                <a16:creationId xmlns:a16="http://schemas.microsoft.com/office/drawing/2014/main" id="{5E1F3907-D8F1-A3A5-2DC2-9B88FE306A6F}"/>
              </a:ext>
            </a:extLst>
          </p:cNvPr>
          <p:cNvSpPr>
            <a:spLocks noGrp="1"/>
          </p:cNvSpPr>
          <p:nvPr>
            <p:ph type="pic" sz="quarter" idx="15"/>
          </p:nvPr>
        </p:nvSpPr>
        <p:spPr>
          <a:xfrm>
            <a:off x="5245826" y="1904678"/>
            <a:ext cx="6946174" cy="4354080"/>
          </a:xfrm>
          <a:solidFill>
            <a:schemeClr val="bg1"/>
          </a:solidFill>
        </p:spPr>
        <p:txBody>
          <a:bodyPr/>
          <a:lstStyle>
            <a:lvl1pPr marL="0" indent="0">
              <a:buNone/>
              <a:defRPr>
                <a:noFill/>
              </a:defRPr>
            </a:lvl1pPr>
          </a:lstStyle>
          <a:p>
            <a:r>
              <a:rPr lang="en-US"/>
              <a:t>Click icon to add picture</a:t>
            </a:r>
            <a:endParaRPr lang="en-PT" dirty="0"/>
          </a:p>
        </p:txBody>
      </p:sp>
      <p:sp>
        <p:nvSpPr>
          <p:cNvPr id="11" name="Text Placeholder 2">
            <a:extLst>
              <a:ext uri="{FF2B5EF4-FFF2-40B4-BE49-F238E27FC236}">
                <a16:creationId xmlns:a16="http://schemas.microsoft.com/office/drawing/2014/main" id="{C2F36FE6-5D21-6986-3726-CFC070FE930B}"/>
              </a:ext>
            </a:extLst>
          </p:cNvPr>
          <p:cNvSpPr txBox="1"/>
          <p:nvPr userDrawn="1"/>
        </p:nvSpPr>
        <p:spPr>
          <a:xfrm>
            <a:off x="628722" y="2391704"/>
            <a:ext cx="4342773" cy="717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1460753">
              <a:lnSpc>
                <a:spcPct val="90000"/>
              </a:lnSpc>
              <a:spcBef>
                <a:spcPts val="1500"/>
              </a:spcBef>
              <a:defRPr sz="4400">
                <a:solidFill>
                  <a:srgbClr val="FFFFFF"/>
                </a:solidFill>
                <a:latin typeface="EquipExtended-Bold"/>
                <a:ea typeface="EquipExtended-Bold"/>
                <a:cs typeface="EquipExtended-Bold"/>
                <a:sym typeface="EquipExtended-Bold"/>
              </a:defRPr>
            </a:lvl1pPr>
          </a:lstStyle>
          <a:p>
            <a:r>
              <a:rPr dirty="0">
                <a:latin typeface="Equip Extended ExtraBold" panose="02000503000000020004" pitchFamily="2" charset="0"/>
              </a:rPr>
              <a:t>Edit title here</a:t>
            </a:r>
          </a:p>
        </p:txBody>
      </p:sp>
      <p:pic>
        <p:nvPicPr>
          <p:cNvPr id="2" name="Picture 1">
            <a:extLst>
              <a:ext uri="{FF2B5EF4-FFF2-40B4-BE49-F238E27FC236}">
                <a16:creationId xmlns:a16="http://schemas.microsoft.com/office/drawing/2014/main" id="{9C3986BB-40F8-8E6E-6F50-AEE1368AECF5}"/>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25031270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0" y="0"/>
            <a:ext cx="9164230" cy="6858000"/>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7" y="1628538"/>
            <a:ext cx="3064765" cy="1523811"/>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4" y="1732969"/>
            <a:ext cx="2811306" cy="334314"/>
          </a:xfrm>
          <a:prstGeom prst="rect">
            <a:avLst/>
          </a:prstGeom>
        </p:spPr>
        <p:txBody>
          <a:bodyPr/>
          <a:lstStyle>
            <a:lvl1pPr marL="0" indent="0">
              <a:buClrTx/>
              <a:buSzTx/>
              <a:buFontTx/>
              <a:buNone/>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5000" indent="-177800">
              <a:buClrTx/>
              <a:buFontTx/>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25" indent="-200025">
              <a:buClrTx/>
              <a:buFontTx/>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200" indent="-228600">
              <a:buClrTx/>
              <a:buFontTx/>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500" indent="-266700">
              <a:buClrTx/>
              <a:buFontTx/>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4" y="2212963"/>
            <a:ext cx="2811306"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5" y="2130716"/>
            <a:ext cx="2711085" cy="1"/>
          </a:xfrm>
          <a:prstGeom prst="line">
            <a:avLst/>
          </a:prstGeom>
          <a:ln w="6350">
            <a:solidFill>
              <a:srgbClr val="06041F"/>
            </a:solidFill>
            <a:miter/>
          </a:ln>
        </p:spPr>
        <p:txBody>
          <a:bodyPr lIns="45719" rIns="45719"/>
          <a:lstStyle/>
          <a:p>
            <a:endParaRPr/>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7" y="6396318"/>
            <a:ext cx="3064765" cy="206515"/>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5" y="1628538"/>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1" y="1732969"/>
            <a:ext cx="2811306" cy="334314"/>
          </a:xfrm>
          <a:prstGeom prst="rect">
            <a:avLst/>
          </a:prstGeom>
        </p:spPr>
        <p:txBody>
          <a:bodyPr/>
          <a:lstStyle>
            <a:lvl1pPr marL="0" indent="0">
              <a:buClrTx/>
              <a:buSzTx/>
              <a:buFontTx/>
              <a:buNone/>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1" y="2212963"/>
            <a:ext cx="2811306"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2" y="2130716"/>
            <a:ext cx="2711086" cy="1"/>
          </a:xfrm>
          <a:prstGeom prst="line">
            <a:avLst/>
          </a:prstGeom>
          <a:ln w="6350">
            <a:solidFill>
              <a:srgbClr val="06041F"/>
            </a:solidFill>
            <a:miter/>
          </a:ln>
        </p:spPr>
        <p:txBody>
          <a:bodyPr lIns="45719" rIns="45719"/>
          <a:lstStyle/>
          <a:p>
            <a:endParaRPr/>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5" y="6396318"/>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7" y="1628538"/>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4" y="1732969"/>
            <a:ext cx="2811306" cy="334314"/>
          </a:xfrm>
          <a:prstGeom prst="rect">
            <a:avLst/>
          </a:prstGeom>
        </p:spPr>
        <p:txBody>
          <a:bodyPr/>
          <a:lstStyle>
            <a:lvl1pPr marL="0" indent="0">
              <a:buClrTx/>
              <a:buSzTx/>
              <a:buFontTx/>
              <a:buNone/>
              <a:defRPr sz="1400">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4" y="2212963"/>
            <a:ext cx="2811306" cy="811368"/>
          </a:xfrm>
          <a:prstGeom prst="rect">
            <a:avLst/>
          </a:prstGeom>
        </p:spPr>
        <p:txBody>
          <a:bodyPr/>
          <a:lstStyle>
            <a:lvl1pPr marL="0" indent="0">
              <a:buClrTx/>
              <a:buSzTx/>
              <a:buFontTx/>
              <a:buNone/>
              <a:defRPr sz="900">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4" y="2130716"/>
            <a:ext cx="2711086" cy="1"/>
          </a:xfrm>
          <a:prstGeom prst="line">
            <a:avLst/>
          </a:prstGeom>
          <a:ln w="6350">
            <a:solidFill>
              <a:srgbClr val="06041F"/>
            </a:solidFill>
            <a:miter/>
          </a:ln>
        </p:spPr>
        <p:txBody>
          <a:bodyPr lIns="45719" rIns="45719"/>
          <a:lstStyle/>
          <a:p>
            <a:endParaRPr/>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7" y="6396318"/>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58"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6"/>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4"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2"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12911DB2-E72A-7E08-DAA4-10D71667AF55}"/>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33959661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hree images Green">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0" y="0"/>
            <a:ext cx="9164230" cy="6858000"/>
          </a:xfrm>
          <a:prstGeom prst="rect">
            <a:avLst/>
          </a:prstGeom>
          <a:solidFill>
            <a:schemeClr val="tx1"/>
          </a:solidFill>
          <a:ln w="12700">
            <a:miter lim="400000"/>
          </a:ln>
        </p:spPr>
        <p:txBody>
          <a:bodyPr lIns="45719" rIns="45719" anchor="ctr"/>
          <a:lstStyle/>
          <a:p>
            <a:pPr algn="ctr">
              <a:defRPr>
                <a:solidFill>
                  <a:srgbClr val="FFFFFF"/>
                </a:solidFill>
              </a:defRPr>
            </a:pPr>
            <a:endParaRPr/>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7" y="1628538"/>
            <a:ext cx="3064765" cy="1523811"/>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4" y="1732969"/>
            <a:ext cx="2811306" cy="334314"/>
          </a:xfrm>
          <a:prstGeom prst="rect">
            <a:avLst/>
          </a:prstGeom>
        </p:spPr>
        <p:txBody>
          <a:bodyPr/>
          <a:lstStyle>
            <a:lvl1pPr marL="0" indent="0">
              <a:buClrTx/>
              <a:buSzTx/>
              <a:buFontTx/>
              <a:buNone/>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5000" indent="-177800">
              <a:buClrTx/>
              <a:buFontTx/>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25" indent="-200025">
              <a:buClrTx/>
              <a:buFontTx/>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200" indent="-228600">
              <a:buClrTx/>
              <a:buFontTx/>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500" indent="-266700">
              <a:buClrTx/>
              <a:buFontTx/>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4" y="2212963"/>
            <a:ext cx="2811306"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5" y="2130716"/>
            <a:ext cx="2711085" cy="1"/>
          </a:xfrm>
          <a:prstGeom prst="line">
            <a:avLst/>
          </a:prstGeom>
          <a:ln w="6350">
            <a:solidFill>
              <a:schemeClr val="accent1"/>
            </a:solidFill>
            <a:miter/>
          </a:ln>
        </p:spPr>
        <p:txBody>
          <a:bodyPr lIns="45719" rIns="45719"/>
          <a:lstStyle/>
          <a:p>
            <a:endParaRPr/>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7" y="6396318"/>
            <a:ext cx="3064765" cy="206515"/>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5" y="1628538"/>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1" y="1732969"/>
            <a:ext cx="2811306" cy="334314"/>
          </a:xfrm>
          <a:prstGeom prst="rect">
            <a:avLst/>
          </a:prstGeom>
        </p:spPr>
        <p:txBody>
          <a:bodyPr/>
          <a:lstStyle>
            <a:lvl1pPr marL="0" indent="0">
              <a:buClrTx/>
              <a:buSzTx/>
              <a:buFontTx/>
              <a:buNone/>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1" y="2212963"/>
            <a:ext cx="2811306"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2" y="2130716"/>
            <a:ext cx="2711086" cy="1"/>
          </a:xfrm>
          <a:prstGeom prst="line">
            <a:avLst/>
          </a:prstGeom>
          <a:ln w="6350">
            <a:solidFill>
              <a:schemeClr val="accent1"/>
            </a:solidFill>
            <a:miter/>
          </a:ln>
        </p:spPr>
        <p:txBody>
          <a:bodyPr lIns="45719" rIns="45719"/>
          <a:lstStyle/>
          <a:p>
            <a:endParaRPr/>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5" y="6396318"/>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7" y="1628538"/>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4" y="1732969"/>
            <a:ext cx="2811306" cy="334314"/>
          </a:xfrm>
          <a:prstGeom prst="rect">
            <a:avLst/>
          </a:prstGeom>
        </p:spPr>
        <p:txBody>
          <a:bodyPr/>
          <a:lstStyle>
            <a:lvl1pPr marL="0" indent="0">
              <a:buClrTx/>
              <a:buSzTx/>
              <a:buFontTx/>
              <a:buNone/>
              <a:defRPr sz="1400">
                <a:solidFill>
                  <a:schemeClr val="bg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4" y="2212963"/>
            <a:ext cx="2811306" cy="811368"/>
          </a:xfrm>
          <a:prstGeom prst="rect">
            <a:avLst/>
          </a:prstGeom>
        </p:spPr>
        <p:txBody>
          <a:bodyPr/>
          <a:lstStyle>
            <a:lvl1pPr marL="0" indent="0">
              <a:buClrTx/>
              <a:buSzTx/>
              <a:buFontTx/>
              <a:buNone/>
              <a:defRPr sz="900">
                <a:solidFill>
                  <a:schemeClr val="bg1"/>
                </a:solidFill>
                <a:latin typeface="+mn-lt"/>
                <a:ea typeface="Equip" panose="02000503030000020004" pitchFamily="2" charset="0"/>
                <a:cs typeface="Equip" panose="0200050303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4" y="2130716"/>
            <a:ext cx="2711086" cy="1"/>
          </a:xfrm>
          <a:prstGeom prst="line">
            <a:avLst/>
          </a:prstGeom>
          <a:ln w="6350">
            <a:solidFill>
              <a:schemeClr val="accent1"/>
            </a:solidFill>
            <a:miter/>
          </a:ln>
        </p:spPr>
        <p:txBody>
          <a:bodyPr lIns="45719" rIns="45719"/>
          <a:lstStyle/>
          <a:p>
            <a:endParaRPr/>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7" y="6396318"/>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58"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solidFill>
                  <a:srgbClr val="12294A"/>
                </a:solidFill>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6"/>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solidFill>
                  <a:srgbClr val="12294A"/>
                </a:solidFill>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4"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solidFill>
                  <a:srgbClr val="12294A"/>
                </a:solidFill>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2"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B5525DAB-1436-F0C7-017F-A6E86635ACB2}"/>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41731507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hree images G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DA35F8-4D9F-44C6-1275-FFF9EBA56635}"/>
              </a:ext>
            </a:extLst>
          </p:cNvPr>
          <p:cNvSpPr/>
          <p:nvPr userDrawn="1"/>
        </p:nvSpPr>
        <p:spPr>
          <a:xfrm>
            <a:off x="686755" y="3671968"/>
            <a:ext cx="3064765" cy="60537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3" name="Rectangle 2">
            <a:extLst>
              <a:ext uri="{FF2B5EF4-FFF2-40B4-BE49-F238E27FC236}">
                <a16:creationId xmlns:a16="http://schemas.microsoft.com/office/drawing/2014/main" id="{10032E2A-0C34-253A-58DB-4642F0B57177}"/>
              </a:ext>
            </a:extLst>
          </p:cNvPr>
          <p:cNvSpPr/>
          <p:nvPr userDrawn="1"/>
        </p:nvSpPr>
        <p:spPr>
          <a:xfrm>
            <a:off x="4575273"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5" name="Rectangle 7">
            <a:extLst>
              <a:ext uri="{FF2B5EF4-FFF2-40B4-BE49-F238E27FC236}">
                <a16:creationId xmlns:a16="http://schemas.microsoft.com/office/drawing/2014/main" id="{87E6637A-ECCC-3D93-72BF-24F646D5231F}"/>
              </a:ext>
            </a:extLst>
          </p:cNvPr>
          <p:cNvSpPr/>
          <p:nvPr userDrawn="1"/>
        </p:nvSpPr>
        <p:spPr>
          <a:xfrm>
            <a:off x="8440480"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7" name="TextBox 9">
            <a:extLst>
              <a:ext uri="{FF2B5EF4-FFF2-40B4-BE49-F238E27FC236}">
                <a16:creationId xmlns:a16="http://schemas.microsoft.com/office/drawing/2014/main" id="{7E4BABA8-528F-5E8E-5182-924A7F2EFC98}"/>
              </a:ext>
            </a:extLst>
          </p:cNvPr>
          <p:cNvSpPr txBox="1"/>
          <p:nvPr userDrawn="1"/>
        </p:nvSpPr>
        <p:spPr>
          <a:xfrm>
            <a:off x="618039" y="2902528"/>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1</a:t>
            </a:r>
          </a:p>
        </p:txBody>
      </p:sp>
      <p:sp>
        <p:nvSpPr>
          <p:cNvPr id="9" name="TextBox 10">
            <a:extLst>
              <a:ext uri="{FF2B5EF4-FFF2-40B4-BE49-F238E27FC236}">
                <a16:creationId xmlns:a16="http://schemas.microsoft.com/office/drawing/2014/main" id="{ADA23D22-3A51-2B65-D51A-331117B31BBD}"/>
              </a:ext>
            </a:extLst>
          </p:cNvPr>
          <p:cNvSpPr txBox="1"/>
          <p:nvPr userDrawn="1"/>
        </p:nvSpPr>
        <p:spPr>
          <a:xfrm>
            <a:off x="4521766" y="2902528"/>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2</a:t>
            </a:r>
          </a:p>
        </p:txBody>
      </p:sp>
      <p:sp>
        <p:nvSpPr>
          <p:cNvPr id="17" name="TextBox 11">
            <a:extLst>
              <a:ext uri="{FF2B5EF4-FFF2-40B4-BE49-F238E27FC236}">
                <a16:creationId xmlns:a16="http://schemas.microsoft.com/office/drawing/2014/main" id="{521C6121-1031-EA05-D6EB-429A6D83983C}"/>
              </a:ext>
            </a:extLst>
          </p:cNvPr>
          <p:cNvSpPr txBox="1"/>
          <p:nvPr userDrawn="1"/>
        </p:nvSpPr>
        <p:spPr>
          <a:xfrm>
            <a:off x="8550123" y="2902528"/>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3</a:t>
            </a:r>
          </a:p>
        </p:txBody>
      </p:sp>
      <p:sp>
        <p:nvSpPr>
          <p:cNvPr id="19" name="Body Level One…">
            <a:extLst>
              <a:ext uri="{FF2B5EF4-FFF2-40B4-BE49-F238E27FC236}">
                <a16:creationId xmlns:a16="http://schemas.microsoft.com/office/drawing/2014/main" id="{38B7B8C1-6E1C-A58E-8FE1-2AA204F38537}"/>
              </a:ext>
            </a:extLst>
          </p:cNvPr>
          <p:cNvSpPr txBox="1">
            <a:spLocks noGrp="1"/>
          </p:cNvSpPr>
          <p:nvPr>
            <p:ph type="body" sz="quarter" idx="1" hasCustomPrompt="1"/>
          </p:nvPr>
        </p:nvSpPr>
        <p:spPr>
          <a:xfrm>
            <a:off x="801317" y="3807500"/>
            <a:ext cx="2811306" cy="334314"/>
          </a:xfrm>
          <a:prstGeom prst="rect">
            <a:avLst/>
          </a:prstGeom>
        </p:spPr>
        <p:txBody>
          <a:bodyPr/>
          <a:lstStyle>
            <a:lvl1pPr marL="0" indent="0">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vl2pPr marL="635000" indent="-177800">
              <a:buClrTx/>
              <a:buFontTx/>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2pPr>
            <a:lvl3pPr marL="1114425" indent="-200025">
              <a:buClrTx/>
              <a:buFontTx/>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3pPr>
            <a:lvl4pPr marL="1600200" indent="-228600">
              <a:buClrTx/>
              <a:buFontTx/>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4pPr>
            <a:lvl5pPr marL="2095500" indent="-266700">
              <a:buClrTx/>
              <a:buFontTx/>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32" name="Text Placeholder 7">
            <a:extLst>
              <a:ext uri="{FF2B5EF4-FFF2-40B4-BE49-F238E27FC236}">
                <a16:creationId xmlns:a16="http://schemas.microsoft.com/office/drawing/2014/main" id="{B2580045-E53E-1D1E-BBD7-98F09645C0EB}"/>
              </a:ext>
            </a:extLst>
          </p:cNvPr>
          <p:cNvSpPr>
            <a:spLocks noGrp="1"/>
          </p:cNvSpPr>
          <p:nvPr>
            <p:ph type="body" sz="quarter" idx="21" hasCustomPrompt="1"/>
          </p:nvPr>
        </p:nvSpPr>
        <p:spPr>
          <a:xfrm>
            <a:off x="801318" y="4451222"/>
            <a:ext cx="2811305"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3" name="Text Placeholder 7">
            <a:extLst>
              <a:ext uri="{FF2B5EF4-FFF2-40B4-BE49-F238E27FC236}">
                <a16:creationId xmlns:a16="http://schemas.microsoft.com/office/drawing/2014/main" id="{F3171852-E6A8-9E83-F4C1-D44635855D29}"/>
              </a:ext>
            </a:extLst>
          </p:cNvPr>
          <p:cNvSpPr>
            <a:spLocks noGrp="1"/>
          </p:cNvSpPr>
          <p:nvPr>
            <p:ph type="body" sz="quarter" idx="22" hasCustomPrompt="1"/>
          </p:nvPr>
        </p:nvSpPr>
        <p:spPr>
          <a:xfrm>
            <a:off x="4689835" y="3807500"/>
            <a:ext cx="2811306" cy="334314"/>
          </a:xfrm>
          <a:prstGeom prst="rect">
            <a:avLst/>
          </a:prstGeom>
        </p:spPr>
        <p:txBody>
          <a:bodyPr/>
          <a:lstStyle>
            <a:lvl1pPr marL="0" indent="0">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34" name="Text Placeholder 7">
            <a:extLst>
              <a:ext uri="{FF2B5EF4-FFF2-40B4-BE49-F238E27FC236}">
                <a16:creationId xmlns:a16="http://schemas.microsoft.com/office/drawing/2014/main" id="{F4016C99-6206-3B17-CE7D-62B841EF6E6D}"/>
              </a:ext>
            </a:extLst>
          </p:cNvPr>
          <p:cNvSpPr>
            <a:spLocks noGrp="1"/>
          </p:cNvSpPr>
          <p:nvPr>
            <p:ph type="body" sz="quarter" idx="23" hasCustomPrompt="1"/>
          </p:nvPr>
        </p:nvSpPr>
        <p:spPr>
          <a:xfrm>
            <a:off x="4689835" y="4451222"/>
            <a:ext cx="2811306"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5" name="Text Placeholder 7">
            <a:extLst>
              <a:ext uri="{FF2B5EF4-FFF2-40B4-BE49-F238E27FC236}">
                <a16:creationId xmlns:a16="http://schemas.microsoft.com/office/drawing/2014/main" id="{3DC64599-BE12-3BCB-110A-06A9AB050E7E}"/>
              </a:ext>
            </a:extLst>
          </p:cNvPr>
          <p:cNvSpPr>
            <a:spLocks noGrp="1"/>
          </p:cNvSpPr>
          <p:nvPr>
            <p:ph type="body" sz="quarter" idx="24" hasCustomPrompt="1"/>
          </p:nvPr>
        </p:nvSpPr>
        <p:spPr>
          <a:xfrm>
            <a:off x="8566616" y="3807500"/>
            <a:ext cx="2811306" cy="334314"/>
          </a:xfrm>
          <a:prstGeom prst="rect">
            <a:avLst/>
          </a:prstGeom>
        </p:spPr>
        <p:txBody>
          <a:bodyPr/>
          <a:lstStyle>
            <a:lvl1pPr marL="0" indent="0">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Edit title here</a:t>
            </a:r>
          </a:p>
        </p:txBody>
      </p:sp>
      <p:sp>
        <p:nvSpPr>
          <p:cNvPr id="36" name="Text Placeholder 7">
            <a:extLst>
              <a:ext uri="{FF2B5EF4-FFF2-40B4-BE49-F238E27FC236}">
                <a16:creationId xmlns:a16="http://schemas.microsoft.com/office/drawing/2014/main" id="{17B32F63-8826-EF68-8A63-5E978FDAC1F2}"/>
              </a:ext>
            </a:extLst>
          </p:cNvPr>
          <p:cNvSpPr>
            <a:spLocks noGrp="1"/>
          </p:cNvSpPr>
          <p:nvPr>
            <p:ph type="body" sz="quarter" idx="25" hasCustomPrompt="1"/>
          </p:nvPr>
        </p:nvSpPr>
        <p:spPr>
          <a:xfrm>
            <a:off x="8566616" y="4451222"/>
            <a:ext cx="2811306" cy="811368"/>
          </a:xfrm>
          <a:prstGeom prst="rect">
            <a:avLst/>
          </a:prstGeom>
        </p:spPr>
        <p:txBody>
          <a:bodyPr/>
          <a:lstStyle>
            <a:lvl1pPr marL="0" indent="0">
              <a:buClrTx/>
              <a:buSzTx/>
              <a:buFontTx/>
              <a:buNone/>
              <a:defRPr sz="9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7" name="Edit section title">
            <a:extLst>
              <a:ext uri="{FF2B5EF4-FFF2-40B4-BE49-F238E27FC236}">
                <a16:creationId xmlns:a16="http://schemas.microsoft.com/office/drawing/2014/main" id="{E75A92C6-4CE0-6ED0-6535-4C586C41C2AE}"/>
              </a:ext>
            </a:extLst>
          </p:cNvPr>
          <p:cNvSpPr txBox="1">
            <a:spLocks noGrp="1"/>
          </p:cNvSpPr>
          <p:nvPr>
            <p:ph type="title" hasCustomPrompt="1"/>
          </p:nvPr>
        </p:nvSpPr>
        <p:spPr>
          <a:xfrm>
            <a:off x="637248" y="1687472"/>
            <a:ext cx="5211954" cy="707887"/>
          </a:xfrm>
          <a:prstGeom prst="rect">
            <a:avLst/>
          </a:prstGeom>
        </p:spPr>
        <p:txBody>
          <a:bodyPr/>
          <a:lstStyle>
            <a:lvl1pPr>
              <a:defRPr sz="4000" b="1" i="0">
                <a:latin typeface="Equip Extended ExtraBold" panose="02000503000000020004" pitchFamily="2" charset="0"/>
              </a:defRPr>
            </a:lvl1pPr>
          </a:lstStyle>
          <a:p>
            <a:r>
              <a:rPr dirty="0"/>
              <a:t>Edit section title</a:t>
            </a:r>
          </a:p>
        </p:txBody>
      </p:sp>
      <p:sp>
        <p:nvSpPr>
          <p:cNvPr id="38" name="Straight Connector 45">
            <a:extLst>
              <a:ext uri="{FF2B5EF4-FFF2-40B4-BE49-F238E27FC236}">
                <a16:creationId xmlns:a16="http://schemas.microsoft.com/office/drawing/2014/main" id="{525448E6-031E-D7ED-81AE-384301CA6E1E}"/>
              </a:ext>
            </a:extLst>
          </p:cNvPr>
          <p:cNvSpPr/>
          <p:nvPr userDrawn="1"/>
        </p:nvSpPr>
        <p:spPr>
          <a:xfrm>
            <a:off x="4166885" y="3671968"/>
            <a:ext cx="1" cy="1590621"/>
          </a:xfrm>
          <a:prstGeom prst="line">
            <a:avLst/>
          </a:prstGeom>
          <a:ln w="6350">
            <a:solidFill>
              <a:schemeClr val="accent1"/>
            </a:solidFill>
            <a:miter/>
          </a:ln>
        </p:spPr>
        <p:txBody>
          <a:bodyPr lIns="45719" rIns="45719"/>
          <a:lstStyle/>
          <a:p>
            <a:endParaRPr/>
          </a:p>
        </p:txBody>
      </p:sp>
      <p:sp>
        <p:nvSpPr>
          <p:cNvPr id="39" name="Straight Connector 46">
            <a:extLst>
              <a:ext uri="{FF2B5EF4-FFF2-40B4-BE49-F238E27FC236}">
                <a16:creationId xmlns:a16="http://schemas.microsoft.com/office/drawing/2014/main" id="{856303D7-097D-D4C1-89A9-3F7A65AE8691}"/>
              </a:ext>
            </a:extLst>
          </p:cNvPr>
          <p:cNvSpPr/>
          <p:nvPr userDrawn="1"/>
        </p:nvSpPr>
        <p:spPr>
          <a:xfrm>
            <a:off x="8044405" y="3671968"/>
            <a:ext cx="1" cy="1590621"/>
          </a:xfrm>
          <a:prstGeom prst="line">
            <a:avLst/>
          </a:prstGeom>
          <a:ln w="6350">
            <a:solidFill>
              <a:schemeClr val="accent1"/>
            </a:solidFill>
            <a:miter/>
          </a:ln>
        </p:spPr>
        <p:txBody>
          <a:bodyPr lIns="45719" rIns="45719"/>
          <a:lstStyle/>
          <a:p>
            <a:endParaRPr/>
          </a:p>
        </p:txBody>
      </p:sp>
      <p:sp>
        <p:nvSpPr>
          <p:cNvPr id="40" name="Text Placeholder 7">
            <a:extLst>
              <a:ext uri="{FF2B5EF4-FFF2-40B4-BE49-F238E27FC236}">
                <a16:creationId xmlns:a16="http://schemas.microsoft.com/office/drawing/2014/main" id="{623C3E58-B2F2-F417-6A62-7353F378FB84}"/>
              </a:ext>
            </a:extLst>
          </p:cNvPr>
          <p:cNvSpPr>
            <a:spLocks noGrp="1"/>
          </p:cNvSpPr>
          <p:nvPr>
            <p:ph type="body" sz="quarter" idx="26" hasCustomPrompt="1"/>
          </p:nvPr>
        </p:nvSpPr>
        <p:spPr>
          <a:xfrm>
            <a:off x="639385" y="5876514"/>
            <a:ext cx="10865854" cy="498476"/>
          </a:xfrm>
          <a:prstGeom prst="rect">
            <a:avLst/>
          </a:prstGeom>
        </p:spPr>
        <p:txBody>
          <a:bodyPr anchor="ctr"/>
          <a:lstStyle>
            <a:lvl1pPr marL="0" indent="0">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4" name="Picture 3">
            <a:extLst>
              <a:ext uri="{FF2B5EF4-FFF2-40B4-BE49-F238E27FC236}">
                <a16:creationId xmlns:a16="http://schemas.microsoft.com/office/drawing/2014/main" id="{F3F06FC8-B539-564F-750B-DB2E0CEE6BB5}"/>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31065827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 Titles 3 Images">
    <p:spTree>
      <p:nvGrpSpPr>
        <p:cNvPr id="1" name=""/>
        <p:cNvGrpSpPr/>
        <p:nvPr/>
      </p:nvGrpSpPr>
      <p:grpSpPr>
        <a:xfrm>
          <a:off x="0" y="0"/>
          <a:ext cx="0" cy="0"/>
          <a:chOff x="0" y="0"/>
          <a:chExt cx="0" cy="0"/>
        </a:xfrm>
      </p:grpSpPr>
      <p:sp>
        <p:nvSpPr>
          <p:cNvPr id="4" name="Straight Connector 13">
            <a:extLst>
              <a:ext uri="{FF2B5EF4-FFF2-40B4-BE49-F238E27FC236}">
                <a16:creationId xmlns:a16="http://schemas.microsoft.com/office/drawing/2014/main" id="{00E175D6-E3E0-7DB0-4FFD-F52671A41DDC}"/>
              </a:ext>
            </a:extLst>
          </p:cNvPr>
          <p:cNvSpPr/>
          <p:nvPr userDrawn="1"/>
        </p:nvSpPr>
        <p:spPr>
          <a:xfrm flipH="1" flipV="1">
            <a:off x="637246" y="6374269"/>
            <a:ext cx="3112951" cy="1"/>
          </a:xfrm>
          <a:prstGeom prst="line">
            <a:avLst/>
          </a:prstGeom>
          <a:ln w="6350">
            <a:solidFill>
              <a:schemeClr val="accent1"/>
            </a:solidFill>
            <a:miter/>
          </a:ln>
        </p:spPr>
        <p:txBody>
          <a:bodyPr lIns="45719" rIns="45719"/>
          <a:lstStyle/>
          <a:p>
            <a:endParaRPr/>
          </a:p>
        </p:txBody>
      </p:sp>
      <p:sp>
        <p:nvSpPr>
          <p:cNvPr id="6" name="Edit section title">
            <a:extLst>
              <a:ext uri="{FF2B5EF4-FFF2-40B4-BE49-F238E27FC236}">
                <a16:creationId xmlns:a16="http://schemas.microsoft.com/office/drawing/2014/main" id="{CC5D637B-2CA6-2B6B-1B99-0B923A2E41C1}"/>
              </a:ext>
            </a:extLst>
          </p:cNvPr>
          <p:cNvSpPr txBox="1">
            <a:spLocks noGrp="1"/>
          </p:cNvSpPr>
          <p:nvPr>
            <p:ph type="title" hasCustomPrompt="1"/>
          </p:nvPr>
        </p:nvSpPr>
        <p:spPr>
          <a:xfrm>
            <a:off x="637248" y="1674673"/>
            <a:ext cx="3112949" cy="1754327"/>
          </a:xfrm>
          <a:prstGeom prst="rect">
            <a:avLst/>
          </a:prstGeom>
        </p:spPr>
        <p:txBody>
          <a:bodyPr/>
          <a:lstStyle>
            <a:lvl1pPr>
              <a:lnSpc>
                <a:spcPct val="90000"/>
              </a:lnSpc>
              <a:defRPr sz="4000" b="1" i="0">
                <a:latin typeface="Equip Extended ExtraBold" panose="02000503000000020004" pitchFamily="2" charset="0"/>
              </a:defRPr>
            </a:lvl1pPr>
          </a:lstStyle>
          <a:p>
            <a:r>
              <a:rPr dirty="0"/>
              <a:t>Edit section title</a:t>
            </a:r>
          </a:p>
        </p:txBody>
      </p:sp>
      <p:sp>
        <p:nvSpPr>
          <p:cNvPr id="8" name="Body Level One…">
            <a:extLst>
              <a:ext uri="{FF2B5EF4-FFF2-40B4-BE49-F238E27FC236}">
                <a16:creationId xmlns:a16="http://schemas.microsoft.com/office/drawing/2014/main" id="{340C4E70-72E4-51EB-F3AD-02B011595712}"/>
              </a:ext>
            </a:extLst>
          </p:cNvPr>
          <p:cNvSpPr txBox="1">
            <a:spLocks noGrp="1"/>
          </p:cNvSpPr>
          <p:nvPr>
            <p:ph type="body" sz="quarter" idx="1" hasCustomPrompt="1"/>
          </p:nvPr>
        </p:nvSpPr>
        <p:spPr>
          <a:xfrm>
            <a:off x="639386" y="4353683"/>
            <a:ext cx="3111071" cy="651705"/>
          </a:xfrm>
          <a:prstGeom prst="rect">
            <a:avLst/>
          </a:prstGeom>
        </p:spPr>
        <p:txBody>
          <a:bodyPr/>
          <a:lstStyle>
            <a:lvl1pPr marL="0" indent="0">
              <a:lnSpc>
                <a:spcPct val="110000"/>
              </a:lnSpc>
              <a:buClrTx/>
              <a:buSzTx/>
              <a:buFontTx/>
              <a:buNone/>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1pPr>
            <a:lvl2pPr marL="584200" indent="-127000">
              <a:lnSpc>
                <a:spcPct val="110000"/>
              </a:lnSpc>
              <a:buClrTx/>
              <a:buFontTx/>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2pPr>
            <a:lvl3pPr marL="1057275" indent="-142875">
              <a:lnSpc>
                <a:spcPct val="110000"/>
              </a:lnSpc>
              <a:buClrTx/>
              <a:buFontTx/>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3pPr>
            <a:lvl4pPr marL="1534885" indent="-163285">
              <a:lnSpc>
                <a:spcPct val="110000"/>
              </a:lnSpc>
              <a:buClrTx/>
              <a:buFontTx/>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4pPr>
            <a:lvl5pPr marL="2019300" indent="-190500">
              <a:lnSpc>
                <a:spcPct val="110000"/>
              </a:lnSpc>
              <a:buClrTx/>
              <a:buFontTx/>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0" name="Straight Connector 7">
            <a:extLst>
              <a:ext uri="{FF2B5EF4-FFF2-40B4-BE49-F238E27FC236}">
                <a16:creationId xmlns:a16="http://schemas.microsoft.com/office/drawing/2014/main" id="{347F0128-B473-9816-4D15-DF0919F5E8D4}"/>
              </a:ext>
            </a:extLst>
          </p:cNvPr>
          <p:cNvSpPr/>
          <p:nvPr userDrawn="1"/>
        </p:nvSpPr>
        <p:spPr>
          <a:xfrm flipH="1" flipV="1">
            <a:off x="9639006" y="1680349"/>
            <a:ext cx="2136434" cy="1"/>
          </a:xfrm>
          <a:prstGeom prst="line">
            <a:avLst/>
          </a:prstGeom>
          <a:ln w="6350">
            <a:solidFill>
              <a:schemeClr val="accent1"/>
            </a:solidFill>
            <a:miter/>
          </a:ln>
        </p:spPr>
        <p:txBody>
          <a:bodyPr lIns="45719" rIns="45719"/>
          <a:lstStyle/>
          <a:p>
            <a:endParaRPr/>
          </a:p>
        </p:txBody>
      </p:sp>
      <p:sp>
        <p:nvSpPr>
          <p:cNvPr id="11" name="Straight Connector 9">
            <a:extLst>
              <a:ext uri="{FF2B5EF4-FFF2-40B4-BE49-F238E27FC236}">
                <a16:creationId xmlns:a16="http://schemas.microsoft.com/office/drawing/2014/main" id="{69DB59AF-C2C7-287D-0469-F378AFFC69E7}"/>
              </a:ext>
            </a:extLst>
          </p:cNvPr>
          <p:cNvSpPr/>
          <p:nvPr userDrawn="1"/>
        </p:nvSpPr>
        <p:spPr>
          <a:xfrm flipH="1">
            <a:off x="9639006" y="4037469"/>
            <a:ext cx="2136434" cy="1"/>
          </a:xfrm>
          <a:prstGeom prst="line">
            <a:avLst/>
          </a:prstGeom>
          <a:ln w="6350">
            <a:solidFill>
              <a:schemeClr val="accent1"/>
            </a:solidFill>
            <a:miter/>
          </a:ln>
        </p:spPr>
        <p:txBody>
          <a:bodyPr lIns="45719" rIns="45719"/>
          <a:lstStyle/>
          <a:p>
            <a:endParaRPr/>
          </a:p>
        </p:txBody>
      </p:sp>
      <p:sp>
        <p:nvSpPr>
          <p:cNvPr id="12" name="Straight Connector 10">
            <a:extLst>
              <a:ext uri="{FF2B5EF4-FFF2-40B4-BE49-F238E27FC236}">
                <a16:creationId xmlns:a16="http://schemas.microsoft.com/office/drawing/2014/main" id="{3DF3BB8E-BC49-C108-1072-250E4A011656}"/>
              </a:ext>
            </a:extLst>
          </p:cNvPr>
          <p:cNvSpPr/>
          <p:nvPr userDrawn="1"/>
        </p:nvSpPr>
        <p:spPr>
          <a:xfrm flipH="1">
            <a:off x="9639006" y="6374269"/>
            <a:ext cx="2136434" cy="1"/>
          </a:xfrm>
          <a:prstGeom prst="line">
            <a:avLst/>
          </a:prstGeom>
          <a:ln w="6350">
            <a:solidFill>
              <a:schemeClr val="accent1"/>
            </a:solidFill>
            <a:miter/>
          </a:ln>
        </p:spPr>
        <p:txBody>
          <a:bodyPr lIns="45719" rIns="45719"/>
          <a:lstStyle/>
          <a:p>
            <a:endParaRPr/>
          </a:p>
        </p:txBody>
      </p:sp>
      <p:sp>
        <p:nvSpPr>
          <p:cNvPr id="13" name="Text Placeholder 7">
            <a:extLst>
              <a:ext uri="{FF2B5EF4-FFF2-40B4-BE49-F238E27FC236}">
                <a16:creationId xmlns:a16="http://schemas.microsoft.com/office/drawing/2014/main" id="{8EE57AA1-1435-31C8-1C5B-1DD039ABC7B5}"/>
              </a:ext>
            </a:extLst>
          </p:cNvPr>
          <p:cNvSpPr>
            <a:spLocks noGrp="1"/>
          </p:cNvSpPr>
          <p:nvPr>
            <p:ph type="body" sz="quarter" idx="21" hasCustomPrompt="1"/>
          </p:nvPr>
        </p:nvSpPr>
        <p:spPr>
          <a:xfrm>
            <a:off x="9641147" y="2325401"/>
            <a:ext cx="2134294" cy="990258"/>
          </a:xfrm>
          <a:prstGeom prst="rect">
            <a:avLst/>
          </a:prstGeom>
        </p:spPr>
        <p:txBody>
          <a:bodyPr/>
          <a:lstStyle>
            <a:lvl1pPr marL="0" indent="0">
              <a:lnSpc>
                <a:spcPct val="110000"/>
              </a:lnSpc>
              <a:buClrTx/>
              <a:buSzTx/>
              <a:buFontTx/>
              <a:buNone/>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4" name="Text Placeholder 7">
            <a:extLst>
              <a:ext uri="{FF2B5EF4-FFF2-40B4-BE49-F238E27FC236}">
                <a16:creationId xmlns:a16="http://schemas.microsoft.com/office/drawing/2014/main" id="{59BCDD48-B87E-AC9B-5FF0-208C690E8583}"/>
              </a:ext>
            </a:extLst>
          </p:cNvPr>
          <p:cNvSpPr>
            <a:spLocks noGrp="1"/>
          </p:cNvSpPr>
          <p:nvPr>
            <p:ph type="body" sz="quarter" idx="22" hasCustomPrompt="1"/>
          </p:nvPr>
        </p:nvSpPr>
        <p:spPr>
          <a:xfrm>
            <a:off x="9641147" y="1817401"/>
            <a:ext cx="2134294" cy="376308"/>
          </a:xfrm>
          <a:prstGeom prst="rect">
            <a:avLst/>
          </a:prstGeom>
        </p:spPr>
        <p:txBody>
          <a:bodyPr/>
          <a:lstStyle>
            <a:lvl1pPr marL="0" indent="0">
              <a:lnSpc>
                <a:spcPct val="110000"/>
              </a:lnSpc>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02</a:t>
            </a:r>
          </a:p>
        </p:txBody>
      </p:sp>
      <p:sp>
        <p:nvSpPr>
          <p:cNvPr id="15" name="Text Placeholder 7">
            <a:extLst>
              <a:ext uri="{FF2B5EF4-FFF2-40B4-BE49-F238E27FC236}">
                <a16:creationId xmlns:a16="http://schemas.microsoft.com/office/drawing/2014/main" id="{4FDD2310-21DE-4E32-162B-A682E7C80415}"/>
              </a:ext>
            </a:extLst>
          </p:cNvPr>
          <p:cNvSpPr>
            <a:spLocks noGrp="1"/>
          </p:cNvSpPr>
          <p:nvPr>
            <p:ph type="body" sz="quarter" idx="23" hasCustomPrompt="1"/>
          </p:nvPr>
        </p:nvSpPr>
        <p:spPr>
          <a:xfrm>
            <a:off x="9641147" y="5007640"/>
            <a:ext cx="2134294" cy="990258"/>
          </a:xfrm>
          <a:prstGeom prst="rect">
            <a:avLst/>
          </a:prstGeom>
        </p:spPr>
        <p:txBody>
          <a:bodyPr/>
          <a:lstStyle>
            <a:lvl1pPr marL="0" indent="0">
              <a:lnSpc>
                <a:spcPct val="110000"/>
              </a:lnSpc>
              <a:buClrTx/>
              <a:buSzTx/>
              <a:buFontTx/>
              <a:buNone/>
              <a:defRPr sz="1000">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6" name="Text Placeholder 7">
            <a:extLst>
              <a:ext uri="{FF2B5EF4-FFF2-40B4-BE49-F238E27FC236}">
                <a16:creationId xmlns:a16="http://schemas.microsoft.com/office/drawing/2014/main" id="{46CAB642-816B-1AD4-C6EC-DC709AEB5322}"/>
              </a:ext>
            </a:extLst>
          </p:cNvPr>
          <p:cNvSpPr>
            <a:spLocks noGrp="1"/>
          </p:cNvSpPr>
          <p:nvPr>
            <p:ph type="body" sz="quarter" idx="24" hasCustomPrompt="1"/>
          </p:nvPr>
        </p:nvSpPr>
        <p:spPr>
          <a:xfrm>
            <a:off x="9641147" y="4499640"/>
            <a:ext cx="2134294" cy="376308"/>
          </a:xfrm>
          <a:prstGeom prst="rect">
            <a:avLst/>
          </a:prstGeom>
        </p:spPr>
        <p:txBody>
          <a:bodyPr/>
          <a:lstStyle>
            <a:lvl1pPr marL="0" indent="0">
              <a:lnSpc>
                <a:spcPct val="110000"/>
              </a:lnSpc>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03</a:t>
            </a:r>
          </a:p>
        </p:txBody>
      </p:sp>
      <p:sp>
        <p:nvSpPr>
          <p:cNvPr id="18" name="Text Placeholder 7">
            <a:extLst>
              <a:ext uri="{FF2B5EF4-FFF2-40B4-BE49-F238E27FC236}">
                <a16:creationId xmlns:a16="http://schemas.microsoft.com/office/drawing/2014/main" id="{0547BAEE-CA36-FEB8-6D83-02337C2F8D49}"/>
              </a:ext>
            </a:extLst>
          </p:cNvPr>
          <p:cNvSpPr>
            <a:spLocks noGrp="1"/>
          </p:cNvSpPr>
          <p:nvPr>
            <p:ph type="body" sz="quarter" idx="25" hasCustomPrompt="1"/>
          </p:nvPr>
        </p:nvSpPr>
        <p:spPr>
          <a:xfrm>
            <a:off x="629227" y="3798601"/>
            <a:ext cx="3120970" cy="376308"/>
          </a:xfrm>
          <a:prstGeom prst="rect">
            <a:avLst/>
          </a:prstGeom>
        </p:spPr>
        <p:txBody>
          <a:bodyPr/>
          <a:lstStyle>
            <a:lvl1pPr marL="0" indent="0">
              <a:lnSpc>
                <a:spcPct val="110000"/>
              </a:lnSpc>
              <a:buClrTx/>
              <a:buSzTx/>
              <a:buFontTx/>
              <a:buNone/>
              <a:defRPr sz="1400">
                <a:solidFill>
                  <a:schemeClr val="accent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Title 01</a:t>
            </a:r>
          </a:p>
        </p:txBody>
      </p:sp>
      <p:sp>
        <p:nvSpPr>
          <p:cNvPr id="20" name="Picture Placeholder 13">
            <a:extLst>
              <a:ext uri="{FF2B5EF4-FFF2-40B4-BE49-F238E27FC236}">
                <a16:creationId xmlns:a16="http://schemas.microsoft.com/office/drawing/2014/main" id="{83A4DF79-4135-2882-B7BA-B55846E23436}"/>
              </a:ext>
            </a:extLst>
          </p:cNvPr>
          <p:cNvSpPr>
            <a:spLocks noGrp="1"/>
          </p:cNvSpPr>
          <p:nvPr>
            <p:ph type="pic" sz="quarter" idx="30"/>
          </p:nvPr>
        </p:nvSpPr>
        <p:spPr>
          <a:xfrm>
            <a:off x="4066902" y="1694274"/>
            <a:ext cx="2533414" cy="4679989"/>
          </a:xfrm>
          <a:solidFill>
            <a:schemeClr val="bg1"/>
          </a:solidFill>
        </p:spPr>
        <p:txBody>
          <a:bodyPr/>
          <a:lstStyle>
            <a:lvl1pPr marL="0" indent="0">
              <a:buNone/>
              <a:defRPr>
                <a:noFill/>
              </a:defRPr>
            </a:lvl1pPr>
          </a:lstStyle>
          <a:p>
            <a:r>
              <a:rPr lang="en-US"/>
              <a:t>Click icon to add picture</a:t>
            </a:r>
            <a:endParaRPr lang="en-PT" dirty="0"/>
          </a:p>
        </p:txBody>
      </p:sp>
      <p:sp>
        <p:nvSpPr>
          <p:cNvPr id="21" name="Picture Placeholder 13">
            <a:extLst>
              <a:ext uri="{FF2B5EF4-FFF2-40B4-BE49-F238E27FC236}">
                <a16:creationId xmlns:a16="http://schemas.microsoft.com/office/drawing/2014/main" id="{89C98052-C7A8-3D01-E622-F349386C574A}"/>
              </a:ext>
            </a:extLst>
          </p:cNvPr>
          <p:cNvSpPr>
            <a:spLocks noGrp="1"/>
          </p:cNvSpPr>
          <p:nvPr>
            <p:ph type="pic" sz="quarter" idx="31"/>
          </p:nvPr>
        </p:nvSpPr>
        <p:spPr>
          <a:xfrm>
            <a:off x="6739081" y="1694275"/>
            <a:ext cx="2533414" cy="2274044"/>
          </a:xfrm>
          <a:solidFill>
            <a:schemeClr val="bg1"/>
          </a:solidFill>
        </p:spPr>
        <p:txBody>
          <a:bodyPr/>
          <a:lstStyle>
            <a:lvl1pPr marL="0" indent="0">
              <a:buNone/>
              <a:defRPr>
                <a:noFill/>
              </a:defRPr>
            </a:lvl1pPr>
          </a:lstStyle>
          <a:p>
            <a:r>
              <a:rPr lang="en-US" dirty="0"/>
              <a:t>Click icon to add picture</a:t>
            </a:r>
            <a:endParaRPr lang="en-PT" dirty="0"/>
          </a:p>
        </p:txBody>
      </p:sp>
      <p:sp>
        <p:nvSpPr>
          <p:cNvPr id="22" name="Picture Placeholder 13">
            <a:extLst>
              <a:ext uri="{FF2B5EF4-FFF2-40B4-BE49-F238E27FC236}">
                <a16:creationId xmlns:a16="http://schemas.microsoft.com/office/drawing/2014/main" id="{B1315DB2-20BB-BDBD-E84C-BF29539DDB4C}"/>
              </a:ext>
            </a:extLst>
          </p:cNvPr>
          <p:cNvSpPr>
            <a:spLocks noGrp="1"/>
          </p:cNvSpPr>
          <p:nvPr>
            <p:ph type="pic" sz="quarter" idx="32"/>
          </p:nvPr>
        </p:nvSpPr>
        <p:spPr>
          <a:xfrm>
            <a:off x="6739081" y="4100219"/>
            <a:ext cx="2533414" cy="2274044"/>
          </a:xfrm>
          <a:solidFill>
            <a:schemeClr val="bg1"/>
          </a:solidFill>
        </p:spPr>
        <p:txBody>
          <a:bodyPr/>
          <a:lstStyle>
            <a:lvl1pPr marL="0" indent="0">
              <a:buNone/>
              <a:defRPr>
                <a:noFill/>
              </a:defRPr>
            </a:lvl1pPr>
          </a:lstStyle>
          <a:p>
            <a:r>
              <a:rPr lang="en-US"/>
              <a:t>Click icon to add picture</a:t>
            </a:r>
            <a:endParaRPr lang="en-PT" dirty="0"/>
          </a:p>
        </p:txBody>
      </p:sp>
      <p:pic>
        <p:nvPicPr>
          <p:cNvPr id="2" name="Picture 1">
            <a:extLst>
              <a:ext uri="{FF2B5EF4-FFF2-40B4-BE49-F238E27FC236}">
                <a16:creationId xmlns:a16="http://schemas.microsoft.com/office/drawing/2014/main" id="{9FFEE432-2096-233F-3257-25F17C54B8EE}"/>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40490037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 Block Image Right c">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E7158E0F-F95E-EF09-60C2-D4ED888927E4}"/>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 name="Rectangle 8">
            <a:extLst>
              <a:ext uri="{FF2B5EF4-FFF2-40B4-BE49-F238E27FC236}">
                <a16:creationId xmlns:a16="http://schemas.microsoft.com/office/drawing/2014/main" id="{700E8159-44BD-8273-2F96-40B857041A6B}"/>
              </a:ext>
            </a:extLst>
          </p:cNvPr>
          <p:cNvSpPr/>
          <p:nvPr userDrawn="1"/>
        </p:nvSpPr>
        <p:spPr>
          <a:xfrm>
            <a:off x="0" y="1938527"/>
            <a:ext cx="4562856" cy="251577"/>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7" name="Rectangle 9">
            <a:extLst>
              <a:ext uri="{FF2B5EF4-FFF2-40B4-BE49-F238E27FC236}">
                <a16:creationId xmlns:a16="http://schemas.microsoft.com/office/drawing/2014/main" id="{132B99E3-A740-5294-20E6-42B736DAB1AC}"/>
              </a:ext>
            </a:extLst>
          </p:cNvPr>
          <p:cNvSpPr/>
          <p:nvPr userDrawn="1"/>
        </p:nvSpPr>
        <p:spPr>
          <a:xfrm>
            <a:off x="7970842" y="0"/>
            <a:ext cx="3408358"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9" name="Picture Placeholder 13">
            <a:extLst>
              <a:ext uri="{FF2B5EF4-FFF2-40B4-BE49-F238E27FC236}">
                <a16:creationId xmlns:a16="http://schemas.microsoft.com/office/drawing/2014/main" id="{7B346C8B-DCE7-966A-7E12-3379ED4EBD36}"/>
              </a:ext>
            </a:extLst>
          </p:cNvPr>
          <p:cNvSpPr>
            <a:spLocks noGrp="1"/>
          </p:cNvSpPr>
          <p:nvPr>
            <p:ph type="pic" sz="quarter" idx="30"/>
          </p:nvPr>
        </p:nvSpPr>
        <p:spPr>
          <a:xfrm>
            <a:off x="5045384" y="1938527"/>
            <a:ext cx="7146616" cy="4655017"/>
          </a:xfrm>
          <a:solidFill>
            <a:schemeClr val="bg1"/>
          </a:solidFill>
        </p:spPr>
        <p:txBody>
          <a:bodyPr/>
          <a:lstStyle>
            <a:lvl1pPr marL="0" indent="0">
              <a:buNone/>
              <a:defRPr>
                <a:noFill/>
              </a:defRPr>
            </a:lvl1pPr>
          </a:lstStyle>
          <a:p>
            <a:r>
              <a:rPr lang="en-US" dirty="0"/>
              <a:t>Click icon to add picture</a:t>
            </a:r>
            <a:endParaRPr lang="en-PT" dirty="0"/>
          </a:p>
        </p:txBody>
      </p:sp>
      <p:sp>
        <p:nvSpPr>
          <p:cNvPr id="4" name="Text Placeholder 7">
            <a:extLst>
              <a:ext uri="{FF2B5EF4-FFF2-40B4-BE49-F238E27FC236}">
                <a16:creationId xmlns:a16="http://schemas.microsoft.com/office/drawing/2014/main" id="{1686A3C3-810F-FBF8-B854-DBC0C784325E}"/>
              </a:ext>
            </a:extLst>
          </p:cNvPr>
          <p:cNvSpPr>
            <a:spLocks noGrp="1"/>
          </p:cNvSpPr>
          <p:nvPr>
            <p:ph type="body" sz="quarter" idx="21" hasCustomPrompt="1"/>
          </p:nvPr>
        </p:nvSpPr>
        <p:spPr>
          <a:xfrm>
            <a:off x="639386" y="3429000"/>
            <a:ext cx="3537979" cy="751025"/>
          </a:xfrm>
          <a:prstGeom prst="rect">
            <a:avLst/>
          </a:prstGeom>
        </p:spPr>
        <p:txBody>
          <a:bodyPr>
            <a:normAutofit/>
          </a:bodyPr>
          <a:lstStyle>
            <a:lvl1pPr marL="0" indent="0">
              <a:lnSpc>
                <a:spcPct val="110000"/>
              </a:lnSpc>
              <a:buClrTx/>
              <a:buSzTx/>
              <a:buFontTx/>
              <a:buNone/>
              <a:defRPr sz="1000">
                <a:solidFill>
                  <a:schemeClr val="bg1"/>
                </a:solidFill>
                <a:latin typeface="Equip Light" panose="02000503000000020004" pitchFamily="2" charset="0"/>
                <a:ea typeface="Equip Light" panose="02000503000000020004" pitchFamily="2" charset="0"/>
                <a:cs typeface="Equip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6" name="Edit title">
            <a:extLst>
              <a:ext uri="{FF2B5EF4-FFF2-40B4-BE49-F238E27FC236}">
                <a16:creationId xmlns:a16="http://schemas.microsoft.com/office/drawing/2014/main" id="{BFEE99D1-802F-AD17-A07B-2F9857F12B0B}"/>
              </a:ext>
            </a:extLst>
          </p:cNvPr>
          <p:cNvSpPr txBox="1">
            <a:spLocks noGrp="1"/>
          </p:cNvSpPr>
          <p:nvPr>
            <p:ph type="title" hasCustomPrompt="1"/>
          </p:nvPr>
        </p:nvSpPr>
        <p:spPr>
          <a:xfrm>
            <a:off x="626399" y="2368113"/>
            <a:ext cx="432661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8" name="Text Placeholder 7">
            <a:extLst>
              <a:ext uri="{FF2B5EF4-FFF2-40B4-BE49-F238E27FC236}">
                <a16:creationId xmlns:a16="http://schemas.microsoft.com/office/drawing/2014/main" id="{526D24AF-BBAB-F871-338B-5D0931B19DBE}"/>
              </a:ext>
            </a:extLst>
          </p:cNvPr>
          <p:cNvSpPr>
            <a:spLocks noGrp="1"/>
          </p:cNvSpPr>
          <p:nvPr>
            <p:ph type="body" sz="quarter" idx="31" hasCustomPrompt="1"/>
          </p:nvPr>
        </p:nvSpPr>
        <p:spPr>
          <a:xfrm>
            <a:off x="626401" y="1916491"/>
            <a:ext cx="4330801" cy="395870"/>
          </a:xfrm>
          <a:prstGeom prst="rect">
            <a:avLst/>
          </a:prstGeom>
        </p:spPr>
        <p:txBody>
          <a:bodyPr>
            <a:normAutofit/>
          </a:bodyPr>
          <a:lstStyle>
            <a:lvl1pPr marL="0" indent="0">
              <a:buClrTx/>
              <a:buSzTx/>
              <a:buFontTx/>
              <a:buNone/>
              <a:defRPr sz="1400" b="0" i="0">
                <a:solidFill>
                  <a:srgbClr val="12294A"/>
                </a:solidFill>
                <a:latin typeface="Equip Extended Light" panose="02000503000000020004" pitchFamily="2" charset="0"/>
              </a:defRPr>
            </a:lvl1pPr>
          </a:lstStyle>
          <a:p>
            <a:r>
              <a:rPr dirty="0"/>
              <a:t>Edit subtitle</a:t>
            </a:r>
          </a:p>
        </p:txBody>
      </p:sp>
      <p:pic>
        <p:nvPicPr>
          <p:cNvPr id="3" name="Picture 2">
            <a:extLst>
              <a:ext uri="{FF2B5EF4-FFF2-40B4-BE49-F238E27FC236}">
                <a16:creationId xmlns:a16="http://schemas.microsoft.com/office/drawing/2014/main" id="{F022E9EF-561D-6717-EAE7-B9FFC23A480F}"/>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7312888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Text Blocks Middle">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EF21E111-3648-3630-7A55-FF7926B119A3}"/>
              </a:ext>
            </a:extLst>
          </p:cNvPr>
          <p:cNvSpPr/>
          <p:nvPr userDrawn="1"/>
        </p:nvSpPr>
        <p:spPr>
          <a:xfrm>
            <a:off x="8129285" y="0"/>
            <a:ext cx="4062713"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 name="Rectangle 1">
            <a:extLst>
              <a:ext uri="{FF2B5EF4-FFF2-40B4-BE49-F238E27FC236}">
                <a16:creationId xmlns:a16="http://schemas.microsoft.com/office/drawing/2014/main" id="{FB108929-4339-5078-1FD8-5530A46B3534}"/>
              </a:ext>
            </a:extLst>
          </p:cNvPr>
          <p:cNvSpPr/>
          <p:nvPr userDrawn="1"/>
        </p:nvSpPr>
        <p:spPr>
          <a:xfrm>
            <a:off x="4062712" y="0"/>
            <a:ext cx="4062713" cy="6858000"/>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5" name="Straight Connector 11">
            <a:extLst>
              <a:ext uri="{FF2B5EF4-FFF2-40B4-BE49-F238E27FC236}">
                <a16:creationId xmlns:a16="http://schemas.microsoft.com/office/drawing/2014/main" id="{DC32587C-F9B2-3491-CC23-F3CEDB685633}"/>
              </a:ext>
            </a:extLst>
          </p:cNvPr>
          <p:cNvSpPr/>
          <p:nvPr userDrawn="1"/>
        </p:nvSpPr>
        <p:spPr>
          <a:xfrm flipH="1" flipV="1">
            <a:off x="4278774" y="2206872"/>
            <a:ext cx="3634452" cy="1"/>
          </a:xfrm>
          <a:prstGeom prst="line">
            <a:avLst/>
          </a:prstGeom>
          <a:ln w="6350">
            <a:solidFill>
              <a:schemeClr val="accent1"/>
            </a:solidFill>
            <a:miter/>
          </a:ln>
        </p:spPr>
        <p:txBody>
          <a:bodyPr lIns="45719" rIns="45719"/>
          <a:lstStyle/>
          <a:p>
            <a:endParaRPr/>
          </a:p>
        </p:txBody>
      </p:sp>
      <p:sp>
        <p:nvSpPr>
          <p:cNvPr id="7" name="Straight Connector 13">
            <a:extLst>
              <a:ext uri="{FF2B5EF4-FFF2-40B4-BE49-F238E27FC236}">
                <a16:creationId xmlns:a16="http://schemas.microsoft.com/office/drawing/2014/main" id="{68310609-DDFB-7B18-506E-DEF6A3C77615}"/>
              </a:ext>
            </a:extLst>
          </p:cNvPr>
          <p:cNvSpPr/>
          <p:nvPr userDrawn="1"/>
        </p:nvSpPr>
        <p:spPr>
          <a:xfrm flipH="1" flipV="1">
            <a:off x="4278774" y="4382911"/>
            <a:ext cx="3634452" cy="1"/>
          </a:xfrm>
          <a:prstGeom prst="line">
            <a:avLst/>
          </a:prstGeom>
          <a:ln w="6350">
            <a:solidFill>
              <a:schemeClr val="accent1"/>
            </a:solidFill>
            <a:miter/>
          </a:ln>
        </p:spPr>
        <p:txBody>
          <a:bodyPr lIns="45719" rIns="45719"/>
          <a:lstStyle/>
          <a:p>
            <a:endParaRPr/>
          </a:p>
        </p:txBody>
      </p:sp>
      <p:sp>
        <p:nvSpPr>
          <p:cNvPr id="9" name="Body Level One…">
            <a:extLst>
              <a:ext uri="{FF2B5EF4-FFF2-40B4-BE49-F238E27FC236}">
                <a16:creationId xmlns:a16="http://schemas.microsoft.com/office/drawing/2014/main" id="{EA0F3CEC-886E-EF3A-75C6-B8805344D4AD}"/>
              </a:ext>
            </a:extLst>
          </p:cNvPr>
          <p:cNvSpPr txBox="1">
            <a:spLocks noGrp="1"/>
          </p:cNvSpPr>
          <p:nvPr>
            <p:ph type="body" sz="quarter" idx="1" hasCustomPrompt="1"/>
          </p:nvPr>
        </p:nvSpPr>
        <p:spPr>
          <a:xfrm>
            <a:off x="5024827" y="1007769"/>
            <a:ext cx="2882096" cy="820982"/>
          </a:xfrm>
          <a:prstGeom prst="rect">
            <a:avLst/>
          </a:prstGeom>
        </p:spPr>
        <p:txBody>
          <a:bodyPr/>
          <a:lstStyle>
            <a:lvl1pPr marL="0" indent="0">
              <a:lnSpc>
                <a:spcPct val="110000"/>
              </a:lnSpc>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584200" indent="-127000">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057275" indent="-142875">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534885" indent="-163285">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19300" indent="-190500">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7" name="Edit section title">
            <a:extLst>
              <a:ext uri="{FF2B5EF4-FFF2-40B4-BE49-F238E27FC236}">
                <a16:creationId xmlns:a16="http://schemas.microsoft.com/office/drawing/2014/main" id="{6D2B3587-4FF0-2CC6-91E1-F977F981DB29}"/>
              </a:ext>
            </a:extLst>
          </p:cNvPr>
          <p:cNvSpPr txBox="1">
            <a:spLocks noGrp="1"/>
          </p:cNvSpPr>
          <p:nvPr>
            <p:ph type="title" hasCustomPrompt="1"/>
          </p:nvPr>
        </p:nvSpPr>
        <p:spPr>
          <a:xfrm>
            <a:off x="637248" y="2118205"/>
            <a:ext cx="3112949" cy="1754328"/>
          </a:xfrm>
          <a:prstGeom prst="rect">
            <a:avLst/>
          </a:prstGeom>
        </p:spPr>
        <p:txBody>
          <a:bodyPr/>
          <a:lstStyle>
            <a:lvl1pPr>
              <a:lnSpc>
                <a:spcPct val="90000"/>
              </a:lnSpc>
              <a:defRPr sz="4000" b="1" i="0">
                <a:latin typeface="Equip Extended ExtraBold" panose="02000503000000020004" pitchFamily="2" charset="0"/>
              </a:defRPr>
            </a:lvl1pPr>
          </a:lstStyle>
          <a:p>
            <a:r>
              <a:rPr dirty="0"/>
              <a:t>Edit section title</a:t>
            </a:r>
          </a:p>
        </p:txBody>
      </p:sp>
      <p:sp>
        <p:nvSpPr>
          <p:cNvPr id="19" name="Text Placeholder 7">
            <a:extLst>
              <a:ext uri="{FF2B5EF4-FFF2-40B4-BE49-F238E27FC236}">
                <a16:creationId xmlns:a16="http://schemas.microsoft.com/office/drawing/2014/main" id="{C6D82282-58B7-B572-21FA-5E6C6BC21666}"/>
              </a:ext>
            </a:extLst>
          </p:cNvPr>
          <p:cNvSpPr>
            <a:spLocks noGrp="1"/>
          </p:cNvSpPr>
          <p:nvPr>
            <p:ph type="body" sz="quarter" idx="21" hasCustomPrompt="1"/>
          </p:nvPr>
        </p:nvSpPr>
        <p:spPr>
          <a:xfrm>
            <a:off x="639386" y="4209422"/>
            <a:ext cx="3111070" cy="954159"/>
          </a:xfrm>
          <a:prstGeom prst="rect">
            <a:avLst/>
          </a:prstGeom>
        </p:spPr>
        <p:txBody>
          <a:bodyPr>
            <a:normAutofit/>
          </a:bodyPr>
          <a:lstStyle>
            <a:lvl1pPr marL="0" indent="0">
              <a:lnSpc>
                <a:spcPct val="110000"/>
              </a:lnSpc>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3" name="Text Placeholder 7">
            <a:extLst>
              <a:ext uri="{FF2B5EF4-FFF2-40B4-BE49-F238E27FC236}">
                <a16:creationId xmlns:a16="http://schemas.microsoft.com/office/drawing/2014/main" id="{C63E07B8-ED85-2714-01C3-6EFAB7EBBFA6}"/>
              </a:ext>
            </a:extLst>
          </p:cNvPr>
          <p:cNvSpPr>
            <a:spLocks noGrp="1"/>
          </p:cNvSpPr>
          <p:nvPr>
            <p:ph type="body" sz="quarter" idx="22" hasCustomPrompt="1"/>
          </p:nvPr>
        </p:nvSpPr>
        <p:spPr>
          <a:xfrm>
            <a:off x="5024827" y="540355"/>
            <a:ext cx="2882097" cy="407855"/>
          </a:xfrm>
          <a:prstGeom prst="rect">
            <a:avLst/>
          </a:prstGeom>
        </p:spPr>
        <p:txBody>
          <a:bodyPr>
            <a:normAutofit/>
          </a:bodyPr>
          <a:lstStyle>
            <a:lvl1pPr marL="0" indent="0">
              <a:lnSpc>
                <a:spcPct val="110000"/>
              </a:lnSpc>
              <a:buClrTx/>
              <a:buSzTx/>
              <a:buFontTx/>
              <a:buNone/>
              <a:defRPr sz="1400">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sp>
        <p:nvSpPr>
          <p:cNvPr id="24" name="Text Placeholder 7">
            <a:extLst>
              <a:ext uri="{FF2B5EF4-FFF2-40B4-BE49-F238E27FC236}">
                <a16:creationId xmlns:a16="http://schemas.microsoft.com/office/drawing/2014/main" id="{55EFF40B-D59E-F943-F2EE-DC35F8952E65}"/>
              </a:ext>
            </a:extLst>
          </p:cNvPr>
          <p:cNvSpPr>
            <a:spLocks noGrp="1"/>
          </p:cNvSpPr>
          <p:nvPr>
            <p:ph type="body" sz="quarter" idx="23" hasCustomPrompt="1"/>
          </p:nvPr>
        </p:nvSpPr>
        <p:spPr>
          <a:xfrm>
            <a:off x="5024827" y="3160659"/>
            <a:ext cx="2882097" cy="820982"/>
          </a:xfrm>
          <a:prstGeom prst="rect">
            <a:avLst/>
          </a:prstGeom>
        </p:spPr>
        <p:txBody>
          <a:bodyPr/>
          <a:lstStyle>
            <a:lvl1pPr marL="0" indent="0">
              <a:lnSpc>
                <a:spcPct val="110000"/>
              </a:lnSpc>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5" name="Text Placeholder 7">
            <a:extLst>
              <a:ext uri="{FF2B5EF4-FFF2-40B4-BE49-F238E27FC236}">
                <a16:creationId xmlns:a16="http://schemas.microsoft.com/office/drawing/2014/main" id="{9B910182-B843-D9AE-C441-020E9675E2D4}"/>
              </a:ext>
            </a:extLst>
          </p:cNvPr>
          <p:cNvSpPr>
            <a:spLocks noGrp="1"/>
          </p:cNvSpPr>
          <p:nvPr>
            <p:ph type="body" sz="quarter" idx="24" hasCustomPrompt="1"/>
          </p:nvPr>
        </p:nvSpPr>
        <p:spPr>
          <a:xfrm>
            <a:off x="5024827" y="2693246"/>
            <a:ext cx="2882097" cy="407854"/>
          </a:xfrm>
          <a:prstGeom prst="rect">
            <a:avLst/>
          </a:prstGeom>
        </p:spPr>
        <p:txBody>
          <a:bodyPr>
            <a:normAutofit/>
          </a:bodyPr>
          <a:lstStyle>
            <a:lvl1pPr marL="0" indent="0">
              <a:lnSpc>
                <a:spcPct val="110000"/>
              </a:lnSpc>
              <a:buClrTx/>
              <a:buSzTx/>
              <a:buFontTx/>
              <a:buNone/>
              <a:defRPr sz="1400">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sp>
        <p:nvSpPr>
          <p:cNvPr id="26" name="Text Placeholder 7">
            <a:extLst>
              <a:ext uri="{FF2B5EF4-FFF2-40B4-BE49-F238E27FC236}">
                <a16:creationId xmlns:a16="http://schemas.microsoft.com/office/drawing/2014/main" id="{2A8B609C-104C-BC54-DCE5-B193EC22DCAE}"/>
              </a:ext>
            </a:extLst>
          </p:cNvPr>
          <p:cNvSpPr>
            <a:spLocks noGrp="1"/>
          </p:cNvSpPr>
          <p:nvPr>
            <p:ph type="body" sz="quarter" idx="25" hasCustomPrompt="1"/>
          </p:nvPr>
        </p:nvSpPr>
        <p:spPr>
          <a:xfrm>
            <a:off x="5024827" y="5411790"/>
            <a:ext cx="2882097" cy="820982"/>
          </a:xfrm>
          <a:prstGeom prst="rect">
            <a:avLst/>
          </a:prstGeom>
        </p:spPr>
        <p:txBody>
          <a:bodyPr/>
          <a:lstStyle>
            <a:lvl1pPr marL="0" indent="0">
              <a:lnSpc>
                <a:spcPct val="110000"/>
              </a:lnSpc>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7" name="Text Placeholder 7">
            <a:extLst>
              <a:ext uri="{FF2B5EF4-FFF2-40B4-BE49-F238E27FC236}">
                <a16:creationId xmlns:a16="http://schemas.microsoft.com/office/drawing/2014/main" id="{07DE8488-E655-B59C-3BE5-C21817CD0D3D}"/>
              </a:ext>
            </a:extLst>
          </p:cNvPr>
          <p:cNvSpPr>
            <a:spLocks noGrp="1"/>
          </p:cNvSpPr>
          <p:nvPr>
            <p:ph type="body" sz="quarter" idx="26" hasCustomPrompt="1"/>
          </p:nvPr>
        </p:nvSpPr>
        <p:spPr>
          <a:xfrm>
            <a:off x="5024827" y="4944378"/>
            <a:ext cx="2882097" cy="407854"/>
          </a:xfrm>
          <a:prstGeom prst="rect">
            <a:avLst/>
          </a:prstGeom>
        </p:spPr>
        <p:txBody>
          <a:bodyPr>
            <a:normAutofit/>
          </a:bodyPr>
          <a:lstStyle>
            <a:lvl1pPr marL="0" indent="0">
              <a:lnSpc>
                <a:spcPct val="110000"/>
              </a:lnSpc>
              <a:buClrTx/>
              <a:buSzTx/>
              <a:buFontTx/>
              <a:buNone/>
              <a:defRPr sz="1400">
                <a:solidFill>
                  <a:schemeClr val="tx1"/>
                </a:solidFill>
                <a:latin typeface="Equip Extended ExtraBold" panose="02000503000000020004" pitchFamily="2" charset="0"/>
                <a:ea typeface="Equip Extended ExtraBold" panose="02000503000000020004" pitchFamily="2" charset="0"/>
                <a:cs typeface="Equip Extended ExtraBold" panose="02000503000000020004" pitchFamily="2" charset="0"/>
                <a:sym typeface="EquipExtended-Bold"/>
              </a:defRPr>
            </a:lvl1pPr>
          </a:lstStyle>
          <a:p>
            <a:r>
              <a:rPr dirty="0"/>
              <a:t>Lorem ipsum dolor sit</a:t>
            </a:r>
          </a:p>
        </p:txBody>
      </p:sp>
      <p:pic>
        <p:nvPicPr>
          <p:cNvPr id="4" name="Picture 3">
            <a:extLst>
              <a:ext uri="{FF2B5EF4-FFF2-40B4-BE49-F238E27FC236}">
                <a16:creationId xmlns:a16="http://schemas.microsoft.com/office/drawing/2014/main" id="{59F7848C-8CD6-EADB-45EF-60242A21889C}"/>
              </a:ext>
            </a:extLst>
          </p:cNvPr>
          <p:cNvPicPr>
            <a:picLocks noChangeAspect="1"/>
          </p:cNvPicPr>
          <p:nvPr userDrawn="1"/>
        </p:nvPicPr>
        <p:blipFill>
          <a:blip r:embed="rId2"/>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179325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 Section">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A42D812D-AF94-E5E4-514B-01DDAF788FBA}"/>
              </a:ext>
            </a:extLst>
          </p:cNvPr>
          <p:cNvSpPr/>
          <p:nvPr userDrawn="1"/>
        </p:nvSpPr>
        <p:spPr>
          <a:xfrm>
            <a:off x="-2" y="0"/>
            <a:ext cx="12192000" cy="6858000"/>
          </a:xfrm>
          <a:prstGeom prst="rect">
            <a:avLst/>
          </a:prstGeom>
          <a:solidFill>
            <a:srgbClr val="06041F"/>
          </a:solidFill>
          <a:ln w="12700">
            <a:miter lim="400000"/>
          </a:ln>
        </p:spPr>
        <p:txBody>
          <a:bodyPr lIns="45719" rIns="45719" anchor="ctr"/>
          <a:lstStyle/>
          <a:p>
            <a:pPr algn="ctr">
              <a:defRPr>
                <a:solidFill>
                  <a:srgbClr val="FFFFFF"/>
                </a:solidFill>
              </a:defRPr>
            </a:pPr>
            <a:endParaRPr sz="1801"/>
          </a:p>
        </p:txBody>
      </p:sp>
      <p:pic>
        <p:nvPicPr>
          <p:cNvPr id="14" name="Picture 13">
            <a:extLst>
              <a:ext uri="{FF2B5EF4-FFF2-40B4-BE49-F238E27FC236}">
                <a16:creationId xmlns:a16="http://schemas.microsoft.com/office/drawing/2014/main" id="{8DCA610B-8C45-84E5-A913-6A01990B1D6B}"/>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l="-583" t="-10614" r="-10615" b="-1076"/>
          <a:stretch/>
        </p:blipFill>
        <p:spPr>
          <a:xfrm>
            <a:off x="-871482" y="3652634"/>
            <a:ext cx="4539020" cy="4559085"/>
          </a:xfrm>
          <a:prstGeom prst="rect">
            <a:avLst/>
          </a:prstGeom>
        </p:spPr>
      </p:pic>
      <p:sp>
        <p:nvSpPr>
          <p:cNvPr id="11" name="Headline here">
            <a:extLst>
              <a:ext uri="{FF2B5EF4-FFF2-40B4-BE49-F238E27FC236}">
                <a16:creationId xmlns:a16="http://schemas.microsoft.com/office/drawing/2014/main" id="{2F554670-E85C-94B4-D2D8-D9684D88C5A8}"/>
              </a:ext>
            </a:extLst>
          </p:cNvPr>
          <p:cNvSpPr txBox="1">
            <a:spLocks noGrp="1"/>
          </p:cNvSpPr>
          <p:nvPr>
            <p:ph type="title" hasCustomPrompt="1"/>
          </p:nvPr>
        </p:nvSpPr>
        <p:spPr>
          <a:xfrm>
            <a:off x="1865696" y="2283325"/>
            <a:ext cx="8460608" cy="769442"/>
          </a:xfrm>
          <a:prstGeom prst="rect">
            <a:avLst/>
          </a:prstGeom>
        </p:spPr>
        <p:txBody>
          <a:bodyPr anchor="b"/>
          <a:lstStyle>
            <a:lvl1pPr algn="ctr">
              <a:defRPr sz="4400" b="1" i="0">
                <a:solidFill>
                  <a:srgbClr val="FFFFFF"/>
                </a:solidFill>
                <a:latin typeface="Equip Extended ExtraBold" panose="02000503000000020004" pitchFamily="2" charset="0"/>
              </a:defRPr>
            </a:lvl1pPr>
          </a:lstStyle>
          <a:p>
            <a:r>
              <a:rPr dirty="0"/>
              <a:t>Headline here</a:t>
            </a:r>
          </a:p>
        </p:txBody>
      </p:sp>
      <p:sp>
        <p:nvSpPr>
          <p:cNvPr id="12" name="Body Level One…">
            <a:extLst>
              <a:ext uri="{FF2B5EF4-FFF2-40B4-BE49-F238E27FC236}">
                <a16:creationId xmlns:a16="http://schemas.microsoft.com/office/drawing/2014/main" id="{7C04869C-F8B2-377E-CFBB-6BB5C1BC1428}"/>
              </a:ext>
            </a:extLst>
          </p:cNvPr>
          <p:cNvSpPr txBox="1">
            <a:spLocks noGrp="1"/>
          </p:cNvSpPr>
          <p:nvPr>
            <p:ph type="body" sz="quarter" idx="1" hasCustomPrompt="1"/>
          </p:nvPr>
        </p:nvSpPr>
        <p:spPr>
          <a:xfrm>
            <a:off x="3525176" y="1820328"/>
            <a:ext cx="5141655" cy="462999"/>
          </a:xfrm>
          <a:prstGeom prst="rect">
            <a:avLst/>
          </a:prstGeom>
        </p:spPr>
        <p:txBody>
          <a:bodyPr/>
          <a:lstStyle>
            <a:lvl1pPr marL="0" indent="0" algn="ctr">
              <a:buClrTx/>
              <a:buSzTx/>
              <a:buFontTx/>
              <a:buNone/>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algn="ctr">
              <a:buClrTx/>
              <a:buFontTx/>
              <a:defRPr>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title here</a:t>
            </a:r>
          </a:p>
          <a:p>
            <a:pPr lvl="1"/>
            <a:endParaRPr dirty="0"/>
          </a:p>
          <a:p>
            <a:pPr lvl="2"/>
            <a:endParaRPr dirty="0"/>
          </a:p>
          <a:p>
            <a:pPr lvl="3"/>
            <a:endParaRPr dirty="0"/>
          </a:p>
          <a:p>
            <a:pPr lvl="4"/>
            <a:endParaRPr dirty="0"/>
          </a:p>
        </p:txBody>
      </p:sp>
      <p:pic>
        <p:nvPicPr>
          <p:cNvPr id="13" name="Picture 12" descr="A close up of a black background&#10;&#10;Description automatically generated">
            <a:extLst>
              <a:ext uri="{FF2B5EF4-FFF2-40B4-BE49-F238E27FC236}">
                <a16:creationId xmlns:a16="http://schemas.microsoft.com/office/drawing/2014/main" id="{B153E9CC-B6CF-DC10-B062-BC509E4252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99394" y="987939"/>
            <a:ext cx="10435929" cy="5870210"/>
          </a:xfrm>
          <a:prstGeom prst="rect">
            <a:avLst/>
          </a:prstGeom>
        </p:spPr>
      </p:pic>
      <p:pic>
        <p:nvPicPr>
          <p:cNvPr id="15" name="Picture 14">
            <a:extLst>
              <a:ext uri="{FF2B5EF4-FFF2-40B4-BE49-F238E27FC236}">
                <a16:creationId xmlns:a16="http://schemas.microsoft.com/office/drawing/2014/main" id="{AEE1BA50-D6E5-C02D-8C4D-BF6E6BA6C799}"/>
              </a:ext>
            </a:extLst>
          </p:cNvPr>
          <p:cNvPicPr>
            <a:picLocks noChangeAspect="1"/>
          </p:cNvPicPr>
          <p:nvPr userDrawn="1"/>
        </p:nvPicPr>
        <p:blipFill rotWithShape="1">
          <a:blip r:embed="rId4" cstate="email">
            <a:alphaModFix amt="57000"/>
            <a:extLst>
              <a:ext uri="{28A0092B-C50C-407E-A947-70E740481C1C}">
                <a14:useLocalDpi xmlns:a14="http://schemas.microsoft.com/office/drawing/2010/main"/>
              </a:ext>
            </a:extLst>
          </a:blip>
          <a:srcRect t="-28178"/>
          <a:stretch/>
        </p:blipFill>
        <p:spPr>
          <a:xfrm rot="16200000">
            <a:off x="7707887" y="2374033"/>
            <a:ext cx="4111824" cy="4856407"/>
          </a:xfrm>
          <a:prstGeom prst="rect">
            <a:avLst/>
          </a:prstGeom>
        </p:spPr>
      </p:pic>
      <p:pic>
        <p:nvPicPr>
          <p:cNvPr id="3" name="Picture 2">
            <a:extLst>
              <a:ext uri="{FF2B5EF4-FFF2-40B4-BE49-F238E27FC236}">
                <a16:creationId xmlns:a16="http://schemas.microsoft.com/office/drawing/2014/main" id="{E6ADC843-0FE5-94A0-7798-1A0D31987867}"/>
              </a:ext>
            </a:extLst>
          </p:cNvPr>
          <p:cNvPicPr>
            <a:picLocks noChangeAspect="1"/>
          </p:cNvPicPr>
          <p:nvPr userDrawn="1"/>
        </p:nvPicPr>
        <p:blipFill>
          <a:blip r:embed="rId5"/>
          <a:srcRect l="4928" r="4928"/>
          <a:stretch/>
        </p:blipFill>
        <p:spPr>
          <a:xfrm>
            <a:off x="526728" y="424335"/>
            <a:ext cx="874619" cy="725569"/>
          </a:xfrm>
          <a:prstGeom prst="rect">
            <a:avLst/>
          </a:prstGeom>
        </p:spPr>
      </p:pic>
    </p:spTree>
    <p:extLst>
      <p:ext uri="{BB962C8B-B14F-4D97-AF65-F5344CB8AC3E}">
        <p14:creationId xmlns:p14="http://schemas.microsoft.com/office/powerpoint/2010/main" val="33869624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5_Section Small Title Image 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9C977E-52CC-5C18-95B7-3B5A9A065F4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4" name="Picture 3">
            <a:extLst>
              <a:ext uri="{FF2B5EF4-FFF2-40B4-BE49-F238E27FC236}">
                <a16:creationId xmlns:a16="http://schemas.microsoft.com/office/drawing/2014/main" id="{F5FEE183-EBB8-EB69-1D89-781D037EAD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4492"/>
          <a:stretch/>
        </p:blipFill>
        <p:spPr>
          <a:xfrm>
            <a:off x="6096000" y="930442"/>
            <a:ext cx="6096000" cy="5927558"/>
          </a:xfrm>
          <a:prstGeom prst="rect">
            <a:avLst/>
          </a:prstGeom>
        </p:spPr>
      </p:pic>
      <p:sp>
        <p:nvSpPr>
          <p:cNvPr id="5" name="I never stop making it better. I believe in standing out and shining bright.">
            <a:extLst>
              <a:ext uri="{FF2B5EF4-FFF2-40B4-BE49-F238E27FC236}">
                <a16:creationId xmlns:a16="http://schemas.microsoft.com/office/drawing/2014/main" id="{8E40BAD4-8313-44E9-2110-7B8F99E640B4}"/>
              </a:ext>
            </a:extLst>
          </p:cNvPr>
          <p:cNvSpPr txBox="1">
            <a:spLocks noGrp="1"/>
          </p:cNvSpPr>
          <p:nvPr>
            <p:ph type="title" hasCustomPrompt="1"/>
          </p:nvPr>
        </p:nvSpPr>
        <p:spPr>
          <a:xfrm>
            <a:off x="639386" y="2274833"/>
            <a:ext cx="4318096" cy="743469"/>
          </a:xfrm>
          <a:prstGeom prst="rect">
            <a:avLst/>
          </a:prstGeom>
        </p:spPr>
        <p:txBody>
          <a:bodyPr>
            <a:normAutofit/>
          </a:bodyPr>
          <a:lstStyle>
            <a:lvl1pPr>
              <a:defRPr sz="3600">
                <a:solidFill>
                  <a:srgbClr val="FFFFFF"/>
                </a:solidFill>
              </a:defRPr>
            </a:lvl1pPr>
          </a:lstStyle>
          <a:p>
            <a:r>
              <a:rPr lang="en-US" dirty="0"/>
              <a:t>Edit headline</a:t>
            </a:r>
            <a:endParaRPr dirty="0"/>
          </a:p>
        </p:txBody>
      </p:sp>
      <p:pic>
        <p:nvPicPr>
          <p:cNvPr id="3" name="Picture 2">
            <a:extLst>
              <a:ext uri="{FF2B5EF4-FFF2-40B4-BE49-F238E27FC236}">
                <a16:creationId xmlns:a16="http://schemas.microsoft.com/office/drawing/2014/main" id="{10A2C1E8-4D98-2576-8E7E-FA14BD811FB4}"/>
              </a:ext>
            </a:extLst>
          </p:cNvPr>
          <p:cNvPicPr>
            <a:picLocks noChangeAspect="1"/>
          </p:cNvPicPr>
          <p:nvPr userDrawn="1"/>
        </p:nvPicPr>
        <p:blipFill>
          <a:blip r:embed="rId3"/>
          <a:srcRect l="4928" r="4928"/>
          <a:stretch/>
        </p:blipFill>
        <p:spPr>
          <a:xfrm>
            <a:off x="526726" y="424333"/>
            <a:ext cx="874619" cy="725569"/>
          </a:xfrm>
          <a:prstGeom prst="rect">
            <a:avLst/>
          </a:prstGeom>
        </p:spPr>
      </p:pic>
    </p:spTree>
    <p:extLst>
      <p:ext uri="{BB962C8B-B14F-4D97-AF65-F5344CB8AC3E}">
        <p14:creationId xmlns:p14="http://schemas.microsoft.com/office/powerpoint/2010/main" val="31238261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B1CC82-3DDB-6E1F-5447-7173DA81419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1292356"/>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mn-lt"/>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ExtraBold" panose="02000503000000020004" pitchFamily="2" charset="0"/>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6381364" cy="498475"/>
          </a:xfrm>
        </p:spPr>
        <p:txBody>
          <a:bodyPr anchor="ctr">
            <a:noAutofit/>
          </a:bodyPr>
          <a:lstStyle>
            <a:lvl1pPr marL="0" indent="0">
              <a:spcBef>
                <a:spcPts val="0"/>
              </a:spcBef>
              <a:buNone/>
              <a:defRPr sz="1000" b="0" i="0">
                <a:solidFill>
                  <a:schemeClr val="tx2"/>
                </a:solidFill>
                <a:latin typeface="+mn-lt"/>
              </a:defRPr>
            </a:lvl1pPr>
          </a:lstStyle>
          <a:p>
            <a:pPr lvl="0"/>
            <a:r>
              <a:rPr lang="en-GB" dirty="0"/>
              <a:t>Edit Footnote</a:t>
            </a:r>
          </a:p>
        </p:txBody>
      </p:sp>
      <p:pic>
        <p:nvPicPr>
          <p:cNvPr id="7" name="Picture 6" descr="A green infinity symbol on a black background&#10;&#10;Description automatically generated">
            <a:extLst>
              <a:ext uri="{FF2B5EF4-FFF2-40B4-BE49-F238E27FC236}">
                <a16:creationId xmlns:a16="http://schemas.microsoft.com/office/drawing/2014/main" id="{8D4E37FB-59E9-CD61-D3A2-6D8C5E6EDFB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8618219" y="4146478"/>
            <a:ext cx="3573779" cy="2711522"/>
          </a:xfrm>
          <a:prstGeom prst="rect">
            <a:avLst/>
          </a:prstGeom>
        </p:spPr>
      </p:pic>
      <p:pic>
        <p:nvPicPr>
          <p:cNvPr id="3" name="Picture 2">
            <a:extLst>
              <a:ext uri="{FF2B5EF4-FFF2-40B4-BE49-F238E27FC236}">
                <a16:creationId xmlns:a16="http://schemas.microsoft.com/office/drawing/2014/main" id="{BC502C00-24E3-B271-791D-D3E5B2E5E6FF}"/>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1551124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539" r="-43336"/>
          <a:stretch/>
        </p:blipFill>
        <p:spPr>
          <a:xfrm>
            <a:off x="0" y="3936274"/>
            <a:ext cx="4987211" cy="2921726"/>
          </a:xfrm>
          <a:prstGeom prst="rect">
            <a:avLst/>
          </a:prstGeom>
          <a:ln w="12700">
            <a:miter lim="400000"/>
          </a:ln>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680489"/>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2084763"/>
            <a:ext cx="5785202" cy="584775"/>
          </a:xfrm>
        </p:spPr>
        <p:txBody>
          <a:bodyPr wrap="square">
            <a:spAutoFit/>
          </a:bodyPr>
          <a:lstStyle>
            <a:lvl1pPr marL="0" indent="0">
              <a:lnSpc>
                <a:spcPct val="100000"/>
              </a:lnSpc>
              <a:spcBef>
                <a:spcPts val="0"/>
              </a:spcBef>
              <a:buNone/>
              <a:defRPr sz="3200" b="1" i="0">
                <a:solidFill>
                  <a:schemeClr val="tx2"/>
                </a:solidFill>
                <a:latin typeface="Equip Extended ExtraBold" panose="02000503000000020004" pitchFamily="2" charset="0"/>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1352794"/>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3371849" y="5876515"/>
            <a:ext cx="811687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77"/>
              </a:defRPr>
            </a:lvl1pPr>
          </a:lstStyle>
          <a:p>
            <a:pPr lvl="0"/>
            <a:r>
              <a:rPr lang="en-GB" dirty="0"/>
              <a:t>Edit Footnote</a:t>
            </a:r>
          </a:p>
        </p:txBody>
      </p:sp>
      <p:pic>
        <p:nvPicPr>
          <p:cNvPr id="2" name="Picture 1">
            <a:extLst>
              <a:ext uri="{FF2B5EF4-FFF2-40B4-BE49-F238E27FC236}">
                <a16:creationId xmlns:a16="http://schemas.microsoft.com/office/drawing/2014/main" id="{1BDFAFA5-6D83-7121-1864-1235CB5213D6}"/>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7462096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810067"/>
            <a:ext cx="10854000" cy="3866150"/>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370230"/>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118855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30E29C9E-D945-CF18-A288-81FA443133E0}"/>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3181766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978"/>
          <a:stretch/>
        </p:blipFill>
        <p:spPr>
          <a:xfrm>
            <a:off x="284474" y="4241260"/>
            <a:ext cx="2616740" cy="2616740"/>
          </a:xfrm>
          <a:prstGeom prst="rect">
            <a:avLst/>
          </a:prstGeom>
          <a:ln w="12700">
            <a:miter lim="400000"/>
          </a:ln>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1274507"/>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2686049" y="5876515"/>
            <a:ext cx="880267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55278EA7-DAA7-DE39-61F0-DE668CC665D9}"/>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15428350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7188" r="-22199"/>
          <a:stretch/>
        </p:blipFill>
        <p:spPr>
          <a:xfrm>
            <a:off x="0" y="4241260"/>
            <a:ext cx="2831589" cy="2616740"/>
          </a:xfrm>
          <a:prstGeom prst="rect">
            <a:avLst/>
          </a:prstGeom>
          <a:ln w="12700">
            <a:miter lim="400000"/>
          </a:ln>
        </p:spPr>
      </p:pic>
      <p:sp>
        <p:nvSpPr>
          <p:cNvPr id="2" name="Text Placeholder 7">
            <a:extLst>
              <a:ext uri="{FF2B5EF4-FFF2-40B4-BE49-F238E27FC236}">
                <a16:creationId xmlns:a16="http://schemas.microsoft.com/office/drawing/2014/main" id="{C98A6BC2-F79B-C384-BE8C-5E57FD6D6193}"/>
              </a:ext>
            </a:extLst>
          </p:cNvPr>
          <p:cNvSpPr>
            <a:spLocks noGrp="1"/>
          </p:cNvSpPr>
          <p:nvPr>
            <p:ph type="body" sz="quarter" idx="10" hasCustomPrompt="1"/>
          </p:nvPr>
        </p:nvSpPr>
        <p:spPr>
          <a:xfrm>
            <a:off x="2686049" y="5876515"/>
            <a:ext cx="880267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3" name="Title 1">
            <a:extLst>
              <a:ext uri="{FF2B5EF4-FFF2-40B4-BE49-F238E27FC236}">
                <a16:creationId xmlns:a16="http://schemas.microsoft.com/office/drawing/2014/main" id="{B7F22750-A973-44D5-837F-F16CB0F8B72F}"/>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pic>
        <p:nvPicPr>
          <p:cNvPr id="4" name="Picture 3">
            <a:extLst>
              <a:ext uri="{FF2B5EF4-FFF2-40B4-BE49-F238E27FC236}">
                <a16:creationId xmlns:a16="http://schemas.microsoft.com/office/drawing/2014/main" id="{41C86E5D-8967-265B-767E-7A5D41719273}"/>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31592688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930" r="-2766"/>
          <a:stretch/>
        </p:blipFill>
        <p:spPr>
          <a:xfrm>
            <a:off x="0" y="4561374"/>
            <a:ext cx="3185689" cy="2296625"/>
          </a:xfrm>
          <a:prstGeom prst="rect">
            <a:avLst/>
          </a:prstGeom>
          <a:ln w="12700">
            <a:miter lim="400000"/>
          </a:ln>
        </p:spPr>
      </p:pic>
      <p:pic>
        <p:nvPicPr>
          <p:cNvPr id="2" name="Picture 1">
            <a:extLst>
              <a:ext uri="{FF2B5EF4-FFF2-40B4-BE49-F238E27FC236}">
                <a16:creationId xmlns:a16="http://schemas.microsoft.com/office/drawing/2014/main" id="{11294994-5ED0-E884-A346-43064923C382}"/>
              </a:ext>
            </a:extLst>
          </p:cNvPr>
          <p:cNvPicPr>
            <a:picLocks noChangeAspect="1"/>
          </p:cNvPicPr>
          <p:nvPr userDrawn="1"/>
        </p:nvPicPr>
        <p:blipFill>
          <a:blip r:embed="rId3"/>
          <a:srcRect/>
          <a:stretch/>
        </p:blipFill>
        <p:spPr>
          <a:xfrm>
            <a:off x="10986645" y="426821"/>
            <a:ext cx="852789" cy="637737"/>
          </a:xfrm>
          <a:prstGeom prst="rect">
            <a:avLst/>
          </a:prstGeom>
        </p:spPr>
      </p:pic>
    </p:spTree>
    <p:extLst>
      <p:ext uri="{BB962C8B-B14F-4D97-AF65-F5344CB8AC3E}">
        <p14:creationId xmlns:p14="http://schemas.microsoft.com/office/powerpoint/2010/main" val="1173712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1187334"/>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45762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5133530"/>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45705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513296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0" y="545705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0" y="513296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ExtraBold" panose="02000503000000020004" pitchFamily="2" charset="0"/>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71265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ExtraBold" panose="02000503000000020004" pitchFamily="2" charset="0"/>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71265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ExtraBold" panose="02000503000000020004" pitchFamily="2" charset="0"/>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0" y="471265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ExtraBold" panose="02000503000000020004" pitchFamily="2" charset="0"/>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1" y="1801190"/>
            <a:ext cx="10862324" cy="2602800"/>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1" y="607240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87B1B33A-452F-1530-112A-A56994EA2C6F}"/>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40787166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2000224"/>
            <a:ext cx="5220000" cy="3468176"/>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2000250"/>
            <a:ext cx="5220000" cy="3468400"/>
          </a:xfrm>
        </p:spPr>
        <p:txBody>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ExtraBold" panose="02000503000000020004" pitchFamily="2" charset="0"/>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1248530"/>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subtitle</a:t>
            </a:r>
          </a:p>
        </p:txBody>
      </p:sp>
      <p:pic>
        <p:nvPicPr>
          <p:cNvPr id="2" name="Picture 1">
            <a:extLst>
              <a:ext uri="{FF2B5EF4-FFF2-40B4-BE49-F238E27FC236}">
                <a16:creationId xmlns:a16="http://schemas.microsoft.com/office/drawing/2014/main" id="{A000176C-C98C-878B-EA8E-5C0115CB372C}"/>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10702020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b="0" i="0">
                <a:solidFill>
                  <a:schemeClr val="tx2"/>
                </a:solidFill>
                <a:latin typeface="Equip" panose="02000503030000020004" pitchFamily="2" charset="0"/>
              </a:defRPr>
            </a:lvl1pPr>
            <a:lvl2pPr>
              <a:spcBef>
                <a:spcPts val="0"/>
              </a:spcBef>
              <a:defRPr b="0" i="0">
                <a:solidFill>
                  <a:schemeClr val="tx2"/>
                </a:solidFill>
                <a:latin typeface="Equip" panose="02000503030000020004" pitchFamily="2" charset="0"/>
              </a:defRPr>
            </a:lvl2pPr>
            <a:lvl3pPr>
              <a:spcBef>
                <a:spcPts val="0"/>
              </a:spcBef>
              <a:defRPr b="0" i="0">
                <a:solidFill>
                  <a:schemeClr val="tx2"/>
                </a:solidFill>
                <a:latin typeface="Equip" panose="02000503030000020004" pitchFamily="2" charset="0"/>
              </a:defRPr>
            </a:lvl3pPr>
            <a:lvl4pPr>
              <a:spcBef>
                <a:spcPts val="0"/>
              </a:spcBef>
              <a:defRPr b="0" i="0">
                <a:solidFill>
                  <a:schemeClr val="tx2"/>
                </a:solidFill>
                <a:latin typeface="Equip" panose="02000503030000020004" pitchFamily="2" charset="0"/>
              </a:defRPr>
            </a:lvl4pPr>
            <a:lvl5pPr>
              <a:spcBef>
                <a:spcPts val="0"/>
              </a:spcBef>
              <a:defRPr b="0" i="0">
                <a:solidFill>
                  <a:schemeClr val="tx2"/>
                </a:solidFill>
                <a:latin typeface="Equip" panose="02000503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969429"/>
            <a:ext cx="43308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mn-lt"/>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8" y="481125"/>
            <a:ext cx="8135637"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1297368"/>
            <a:ext cx="4330800" cy="395869"/>
          </a:xfrm>
          <a:prstGeom prst="rect">
            <a:avLst/>
          </a:prstGeom>
        </p:spPr>
        <p:txBody>
          <a:bodyPr wrap="square" tIns="72000" anchor="t">
            <a:spAutoFit/>
          </a:bodyPr>
          <a:lstStyle>
            <a:lvl1pPr marL="0" indent="0">
              <a:lnSpc>
                <a:spcPct val="100000"/>
              </a:lnSpc>
              <a:spcBef>
                <a:spcPts val="0"/>
              </a:spcBef>
              <a:buNone/>
              <a:defRPr sz="1800" b="0" i="0">
                <a:solidFill>
                  <a:schemeClr val="tx2"/>
                </a:solidFill>
                <a:latin typeface="Equip Extended Medium" panose="02000603000000020004" pitchFamily="2" charset="0"/>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DC845AF1-BD1F-BCAC-1747-1C4D699D71BB}"/>
              </a:ext>
            </a:extLst>
          </p:cNvPr>
          <p:cNvPicPr>
            <a:picLocks noChangeAspect="1"/>
          </p:cNvPicPr>
          <p:nvPr userDrawn="1"/>
        </p:nvPicPr>
        <p:blipFill>
          <a:blip r:embed="rId2"/>
          <a:srcRect/>
          <a:stretch/>
        </p:blipFill>
        <p:spPr>
          <a:xfrm>
            <a:off x="10986645" y="426821"/>
            <a:ext cx="852789" cy="637737"/>
          </a:xfrm>
          <a:prstGeom prst="rect">
            <a:avLst/>
          </a:prstGeom>
        </p:spPr>
      </p:pic>
    </p:spTree>
    <p:extLst>
      <p:ext uri="{BB962C8B-B14F-4D97-AF65-F5344CB8AC3E}">
        <p14:creationId xmlns:p14="http://schemas.microsoft.com/office/powerpoint/2010/main" val="199812914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4.xml"/><Relationship Id="rId21" Type="http://schemas.openxmlformats.org/officeDocument/2006/relationships/slideLayout" Target="../slideLayouts/slideLayout89.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63" Type="http://schemas.openxmlformats.org/officeDocument/2006/relationships/slideLayout" Target="../slideLayouts/slideLayout131.xml"/><Relationship Id="rId68" Type="http://schemas.openxmlformats.org/officeDocument/2006/relationships/slideLayout" Target="../slideLayouts/slideLayout136.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66" Type="http://schemas.openxmlformats.org/officeDocument/2006/relationships/slideLayout" Target="../slideLayouts/slideLayout134.xml"/><Relationship Id="rId5" Type="http://schemas.openxmlformats.org/officeDocument/2006/relationships/slideLayout" Target="../slideLayouts/slideLayout73.xml"/><Relationship Id="rId61" Type="http://schemas.openxmlformats.org/officeDocument/2006/relationships/slideLayout" Target="../slideLayouts/slideLayout129.xml"/><Relationship Id="rId19" Type="http://schemas.openxmlformats.org/officeDocument/2006/relationships/slideLayout" Target="../slideLayouts/slideLayout8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64" Type="http://schemas.openxmlformats.org/officeDocument/2006/relationships/slideLayout" Target="../slideLayouts/slideLayout132.xml"/><Relationship Id="rId69" Type="http://schemas.openxmlformats.org/officeDocument/2006/relationships/theme" Target="../theme/theme2.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9" Type="http://schemas.openxmlformats.org/officeDocument/2006/relationships/slideLayout" Target="../slideLayouts/slideLayout107.xml"/><Relationship Id="rId34" Type="http://schemas.openxmlformats.org/officeDocument/2006/relationships/slideLayout" Target="../slideLayouts/slideLayout102.xml"/><Relationship Id="rId50" Type="http://schemas.openxmlformats.org/officeDocument/2006/relationships/slideLayout" Target="../slideLayouts/slideLayout118.xml"/><Relationship Id="rId55" Type="http://schemas.openxmlformats.org/officeDocument/2006/relationships/slideLayout" Target="../slideLayouts/slideLayout1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901" y="365128"/>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901"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900" y="6356353"/>
            <a:ext cx="2743200" cy="365125"/>
          </a:xfrm>
          <a:prstGeom prst="rect">
            <a:avLst/>
          </a:prstGeom>
        </p:spPr>
        <p:txBody>
          <a:bodyPr vert="horz" lIns="91440" tIns="45720" rIns="91440" bIns="45720" rtlCol="0" anchor="ctr"/>
          <a:lstStyle>
            <a:lvl1pPr algn="l">
              <a:defRPr sz="1100" b="0" i="0">
                <a:solidFill>
                  <a:srgbClr val="06041F"/>
                </a:solidFill>
                <a:latin typeface="Equip Extended Light" panose="02000503000000020004" pitchFamily="2" charset="0"/>
              </a:defRPr>
            </a:lvl1pPr>
          </a:lstStyle>
          <a:p>
            <a:fld id="{EFC80696-FAF8-7A43-A227-9407CAA5A0D1}" type="datetimeFigureOut">
              <a:rPr lang="en-PT" smtClean="0"/>
              <a:pPr/>
              <a:t>04/16/2025</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301" y="6356353"/>
            <a:ext cx="4114800" cy="365125"/>
          </a:xfrm>
          <a:prstGeom prst="rect">
            <a:avLst/>
          </a:prstGeom>
        </p:spPr>
        <p:txBody>
          <a:bodyPr vert="horz" lIns="91440" tIns="45720" rIns="91440" bIns="45720" rtlCol="0" anchor="ctr"/>
          <a:lstStyle>
            <a:lvl1pPr algn="ctr">
              <a:defRPr sz="1100" b="0" i="0">
                <a:solidFill>
                  <a:srgbClr val="06041F"/>
                </a:solidFill>
                <a:latin typeface="Equip Extended Light" panose="02000503000000020004" pitchFamily="2" charset="0"/>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300" y="6356353"/>
            <a:ext cx="2743200" cy="365125"/>
          </a:xfrm>
          <a:prstGeom prst="rect">
            <a:avLst/>
          </a:prstGeom>
        </p:spPr>
        <p:txBody>
          <a:bodyPr vert="horz" lIns="91440" tIns="45720" rIns="91440" bIns="45720" rtlCol="0" anchor="ctr"/>
          <a:lstStyle>
            <a:lvl1pPr algn="r">
              <a:defRPr sz="1100" b="0" i="0">
                <a:solidFill>
                  <a:srgbClr val="06041F"/>
                </a:solidFill>
                <a:latin typeface="Equip Extended Light" panose="02000503000000020004" pitchFamily="2" charset="0"/>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70" r:id="rId3"/>
    <p:sldLayoutId id="2147483771" r:id="rId4"/>
    <p:sldLayoutId id="2147483747" r:id="rId5"/>
    <p:sldLayoutId id="2147483684" r:id="rId6"/>
    <p:sldLayoutId id="2147483772" r:id="rId7"/>
    <p:sldLayoutId id="2147483754" r:id="rId8"/>
    <p:sldLayoutId id="2147483753" r:id="rId9"/>
    <p:sldLayoutId id="2147483661" r:id="rId10"/>
    <p:sldLayoutId id="2147483688" r:id="rId11"/>
    <p:sldLayoutId id="2147483731" r:id="rId12"/>
    <p:sldLayoutId id="2147483689" r:id="rId13"/>
    <p:sldLayoutId id="2147483757" r:id="rId14"/>
    <p:sldLayoutId id="2147483769" r:id="rId15"/>
    <p:sldLayoutId id="2147483758" r:id="rId16"/>
    <p:sldLayoutId id="2147483759" r:id="rId17"/>
    <p:sldLayoutId id="2147483760" r:id="rId18"/>
    <p:sldLayoutId id="2147483761" r:id="rId19"/>
    <p:sldLayoutId id="2147483774" r:id="rId20"/>
    <p:sldLayoutId id="2147483762" r:id="rId21"/>
    <p:sldLayoutId id="2147483752" r:id="rId22"/>
    <p:sldLayoutId id="2147483739" r:id="rId23"/>
    <p:sldLayoutId id="2147483697" r:id="rId24"/>
    <p:sldLayoutId id="2147483682" r:id="rId25"/>
    <p:sldLayoutId id="2147483742" r:id="rId26"/>
    <p:sldLayoutId id="2147483743" r:id="rId27"/>
    <p:sldLayoutId id="2147483744" r:id="rId28"/>
    <p:sldLayoutId id="2147483741" r:id="rId29"/>
    <p:sldLayoutId id="2147483696" r:id="rId30"/>
    <p:sldLayoutId id="2147483733" r:id="rId31"/>
    <p:sldLayoutId id="2147483701" r:id="rId32"/>
    <p:sldLayoutId id="2147483702" r:id="rId33"/>
    <p:sldLayoutId id="2147483703" r:id="rId34"/>
    <p:sldLayoutId id="2147483764" r:id="rId35"/>
    <p:sldLayoutId id="2147483765" r:id="rId36"/>
    <p:sldLayoutId id="2147483766" r:id="rId37"/>
    <p:sldLayoutId id="2147483767" r:id="rId38"/>
    <p:sldLayoutId id="2147483711" r:id="rId39"/>
    <p:sldLayoutId id="2147483707" r:id="rId40"/>
    <p:sldLayoutId id="2147483706" r:id="rId41"/>
    <p:sldLayoutId id="2147483709" r:id="rId42"/>
    <p:sldLayoutId id="2147483712" r:id="rId43"/>
    <p:sldLayoutId id="2147483708" r:id="rId44"/>
    <p:sldLayoutId id="2147483705" r:id="rId45"/>
    <p:sldLayoutId id="2147483710" r:id="rId46"/>
    <p:sldLayoutId id="2147483685" r:id="rId47"/>
    <p:sldLayoutId id="2147483719" r:id="rId48"/>
    <p:sldLayoutId id="2147483681" r:id="rId49"/>
    <p:sldLayoutId id="2147483740" r:id="rId50"/>
    <p:sldLayoutId id="2147483678" r:id="rId51"/>
    <p:sldLayoutId id="2147483720" r:id="rId52"/>
    <p:sldLayoutId id="2147483679" r:id="rId53"/>
    <p:sldLayoutId id="2147483680" r:id="rId54"/>
    <p:sldLayoutId id="2147483715" r:id="rId55"/>
    <p:sldLayoutId id="2147483716" r:id="rId56"/>
    <p:sldLayoutId id="2147483717" r:id="rId57"/>
    <p:sldLayoutId id="2147483722" r:id="rId58"/>
    <p:sldLayoutId id="2147483723" r:id="rId59"/>
    <p:sldLayoutId id="2147483727" r:id="rId60"/>
    <p:sldLayoutId id="2147483724" r:id="rId61"/>
    <p:sldLayoutId id="2147483736" r:id="rId62"/>
    <p:sldLayoutId id="2147483768" r:id="rId63"/>
    <p:sldLayoutId id="2147483726" r:id="rId64"/>
    <p:sldLayoutId id="2147483773" r:id="rId65"/>
    <p:sldLayoutId id="2147483721" r:id="rId66"/>
    <p:sldLayoutId id="2147483745" r:id="rId67"/>
    <p:sldLayoutId id="2147483777" r:id="rId68"/>
  </p:sldLayoutIdLst>
  <p:txStyles>
    <p:titleStyle>
      <a:lvl1pPr algn="l" defTabSz="914388" rtl="0" eaLnBrk="1" latinLnBrk="0" hangingPunct="1">
        <a:lnSpc>
          <a:spcPct val="100000"/>
        </a:lnSpc>
        <a:spcBef>
          <a:spcPct val="0"/>
        </a:spcBef>
        <a:buNone/>
        <a:defRPr sz="3200" b="1" i="0" kern="1200">
          <a:solidFill>
            <a:schemeClr val="tx2"/>
          </a:solidFill>
          <a:latin typeface="Equip Extended ExtraBold" panose="02000503000000020004" pitchFamily="2" charset="0"/>
          <a:ea typeface="+mj-ea"/>
          <a:cs typeface="+mj-cs"/>
        </a:defRPr>
      </a:lvl1pPr>
    </p:titleStyle>
    <p:bodyStyle>
      <a:lvl1pPr marL="228597" indent="-228597" algn="l" defTabSz="914388"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Extended Medium" panose="02000603000000020004" pitchFamily="2" charset="0"/>
          <a:ea typeface="+mn-ea"/>
          <a:cs typeface="+mn-cs"/>
        </a:defRPr>
      </a:lvl1pPr>
      <a:lvl2pPr marL="685792" indent="-228597" algn="l" defTabSz="914388" rtl="0" eaLnBrk="1" latinLnBrk="0" hangingPunct="1">
        <a:lnSpc>
          <a:spcPct val="100000"/>
        </a:lnSpc>
        <a:spcBef>
          <a:spcPts val="0"/>
        </a:spcBef>
        <a:buClr>
          <a:schemeClr val="tx1"/>
        </a:buClr>
        <a:buFont typeface="Arial" panose="020B0604020202020204" pitchFamily="34" charset="0"/>
        <a:buChar char="•"/>
        <a:defRPr sz="1801" b="0" i="0" kern="1200">
          <a:solidFill>
            <a:schemeClr val="tx2"/>
          </a:solidFill>
          <a:latin typeface="Equip Extended Light" panose="02000503000000020004" pitchFamily="2" charset="0"/>
          <a:ea typeface="+mn-ea"/>
          <a:cs typeface="+mn-cs"/>
        </a:defRPr>
      </a:lvl2pPr>
      <a:lvl3pPr marL="1142985" indent="-228597" algn="l" defTabSz="914388"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Extended Light" panose="02000503000000020004" pitchFamily="2" charset="0"/>
          <a:ea typeface="+mn-ea"/>
          <a:cs typeface="+mn-cs"/>
        </a:defRPr>
      </a:lvl3pPr>
      <a:lvl4pPr marL="1600180" indent="-228597" algn="l" defTabSz="914388" rtl="0" eaLnBrk="1" latinLnBrk="0" hangingPunct="1">
        <a:lnSpc>
          <a:spcPct val="100000"/>
        </a:lnSpc>
        <a:spcBef>
          <a:spcPts val="0"/>
        </a:spcBef>
        <a:buClr>
          <a:schemeClr val="tx1"/>
        </a:buClr>
        <a:buFont typeface="Arial" panose="020B0604020202020204" pitchFamily="34" charset="0"/>
        <a:buChar char="•"/>
        <a:defRPr sz="1401" b="0" i="0" kern="1200">
          <a:solidFill>
            <a:schemeClr val="tx2"/>
          </a:solidFill>
          <a:latin typeface="Equip Extended Light" panose="02000503000000020004" pitchFamily="2" charset="0"/>
          <a:ea typeface="+mn-ea"/>
          <a:cs typeface="+mn-cs"/>
        </a:defRPr>
      </a:lvl4pPr>
      <a:lvl5pPr marL="2057375" indent="-228597" algn="l" defTabSz="914388"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Extended Light" panose="02000503000000020004" pitchFamily="2" charset="0"/>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PT"/>
      </a:defPPr>
      <a:lvl1pPr marL="0" algn="l" defTabSz="914388" rtl="0" eaLnBrk="1" latinLnBrk="0" hangingPunct="1">
        <a:defRPr sz="1801" kern="1200">
          <a:solidFill>
            <a:schemeClr val="tx1"/>
          </a:solidFill>
          <a:latin typeface="+mn-lt"/>
          <a:ea typeface="+mn-ea"/>
          <a:cs typeface="+mn-cs"/>
        </a:defRPr>
      </a:lvl1pPr>
      <a:lvl2pPr marL="457195" algn="l" defTabSz="914388" rtl="0" eaLnBrk="1" latinLnBrk="0" hangingPunct="1">
        <a:defRPr sz="1801" kern="1200">
          <a:solidFill>
            <a:schemeClr val="tx1"/>
          </a:solidFill>
          <a:latin typeface="+mn-lt"/>
          <a:ea typeface="+mn-ea"/>
          <a:cs typeface="+mn-cs"/>
        </a:defRPr>
      </a:lvl2pPr>
      <a:lvl3pPr marL="914388" algn="l" defTabSz="914388" rtl="0" eaLnBrk="1" latinLnBrk="0" hangingPunct="1">
        <a:defRPr sz="1801" kern="1200">
          <a:solidFill>
            <a:schemeClr val="tx1"/>
          </a:solidFill>
          <a:latin typeface="+mn-lt"/>
          <a:ea typeface="+mn-ea"/>
          <a:cs typeface="+mn-cs"/>
        </a:defRPr>
      </a:lvl3pPr>
      <a:lvl4pPr marL="1371583" algn="l" defTabSz="914388" rtl="0" eaLnBrk="1" latinLnBrk="0" hangingPunct="1">
        <a:defRPr sz="1801" kern="1200">
          <a:solidFill>
            <a:schemeClr val="tx1"/>
          </a:solidFill>
          <a:latin typeface="+mn-lt"/>
          <a:ea typeface="+mn-ea"/>
          <a:cs typeface="+mn-cs"/>
        </a:defRPr>
      </a:lvl4pPr>
      <a:lvl5pPr marL="1828777" algn="l" defTabSz="914388" rtl="0" eaLnBrk="1" latinLnBrk="0" hangingPunct="1">
        <a:defRPr sz="1801" kern="1200">
          <a:solidFill>
            <a:schemeClr val="tx1"/>
          </a:solidFill>
          <a:latin typeface="+mn-lt"/>
          <a:ea typeface="+mn-ea"/>
          <a:cs typeface="+mn-cs"/>
        </a:defRPr>
      </a:lvl5pPr>
      <a:lvl6pPr marL="2285972" algn="l" defTabSz="914388" rtl="0" eaLnBrk="1" latinLnBrk="0" hangingPunct="1">
        <a:defRPr sz="1801" kern="1200">
          <a:solidFill>
            <a:schemeClr val="tx1"/>
          </a:solidFill>
          <a:latin typeface="+mn-lt"/>
          <a:ea typeface="+mn-ea"/>
          <a:cs typeface="+mn-cs"/>
        </a:defRPr>
      </a:lvl6pPr>
      <a:lvl7pPr marL="2743165" algn="l" defTabSz="914388" rtl="0" eaLnBrk="1" latinLnBrk="0" hangingPunct="1">
        <a:defRPr sz="1801" kern="1200">
          <a:solidFill>
            <a:schemeClr val="tx1"/>
          </a:solidFill>
          <a:latin typeface="+mn-lt"/>
          <a:ea typeface="+mn-ea"/>
          <a:cs typeface="+mn-cs"/>
        </a:defRPr>
      </a:lvl7pPr>
      <a:lvl8pPr marL="3200360" algn="l" defTabSz="914388" rtl="0" eaLnBrk="1" latinLnBrk="0" hangingPunct="1">
        <a:defRPr sz="1801" kern="1200">
          <a:solidFill>
            <a:schemeClr val="tx1"/>
          </a:solidFill>
          <a:latin typeface="+mn-lt"/>
          <a:ea typeface="+mn-ea"/>
          <a:cs typeface="+mn-cs"/>
        </a:defRPr>
      </a:lvl8pPr>
      <a:lvl9pPr marL="3657555" algn="l" defTabSz="914388"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9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901"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901"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901" y="6356350"/>
            <a:ext cx="2743200" cy="365125"/>
          </a:xfrm>
          <a:prstGeom prst="rect">
            <a:avLst/>
          </a:prstGeom>
        </p:spPr>
        <p:txBody>
          <a:bodyPr vert="horz" lIns="91440" tIns="45720" rIns="91440" bIns="45720" rtlCol="0" anchor="ctr"/>
          <a:lstStyle>
            <a:lvl1pPr algn="l">
              <a:defRPr sz="1100" b="0" i="0">
                <a:solidFill>
                  <a:srgbClr val="06041F"/>
                </a:solidFill>
                <a:latin typeface="Equip Extended Light" panose="02000503000000020004" pitchFamily="2" charset="0"/>
              </a:defRPr>
            </a:lvl1pPr>
          </a:lstStyle>
          <a:p>
            <a:fld id="{EFC80696-FAF8-7A43-A227-9407CAA5A0D1}" type="datetimeFigureOut">
              <a:rPr lang="en-PT" smtClean="0"/>
              <a:pPr/>
              <a:t>04/16/2025</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301" y="6356350"/>
            <a:ext cx="4114800" cy="365125"/>
          </a:xfrm>
          <a:prstGeom prst="rect">
            <a:avLst/>
          </a:prstGeom>
        </p:spPr>
        <p:txBody>
          <a:bodyPr vert="horz" lIns="91440" tIns="45720" rIns="91440" bIns="45720" rtlCol="0" anchor="ctr"/>
          <a:lstStyle>
            <a:lvl1pPr algn="ctr">
              <a:defRPr sz="1100" b="0" i="0">
                <a:solidFill>
                  <a:srgbClr val="06041F"/>
                </a:solidFill>
                <a:latin typeface="Equip Extended Light" panose="02000503000000020004" pitchFamily="2" charset="0"/>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301" y="6356350"/>
            <a:ext cx="2743200" cy="365125"/>
          </a:xfrm>
          <a:prstGeom prst="rect">
            <a:avLst/>
          </a:prstGeom>
        </p:spPr>
        <p:txBody>
          <a:bodyPr vert="horz" lIns="91440" tIns="45720" rIns="91440" bIns="45720" rtlCol="0" anchor="ctr"/>
          <a:lstStyle>
            <a:lvl1pPr algn="r">
              <a:defRPr sz="1100" b="0" i="0">
                <a:solidFill>
                  <a:srgbClr val="06041F"/>
                </a:solidFill>
                <a:latin typeface="Equip Extended Light" panose="02000503000000020004" pitchFamily="2" charset="0"/>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3601444536"/>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4" r:id="rId46"/>
    <p:sldLayoutId id="2147483825" r:id="rId47"/>
    <p:sldLayoutId id="2147483826" r:id="rId48"/>
    <p:sldLayoutId id="2147483827" r:id="rId49"/>
    <p:sldLayoutId id="2147483828" r:id="rId50"/>
    <p:sldLayoutId id="2147483829" r:id="rId51"/>
    <p:sldLayoutId id="2147483830" r:id="rId52"/>
    <p:sldLayoutId id="2147483831" r:id="rId53"/>
    <p:sldLayoutId id="2147483832" r:id="rId54"/>
    <p:sldLayoutId id="2147483833" r:id="rId55"/>
    <p:sldLayoutId id="2147483834" r:id="rId56"/>
    <p:sldLayoutId id="2147483835" r:id="rId57"/>
    <p:sldLayoutId id="2147483836" r:id="rId58"/>
    <p:sldLayoutId id="2147483837" r:id="rId59"/>
    <p:sldLayoutId id="2147483838" r:id="rId60"/>
    <p:sldLayoutId id="2147483839" r:id="rId61"/>
    <p:sldLayoutId id="2147483840" r:id="rId62"/>
    <p:sldLayoutId id="2147483841" r:id="rId63"/>
    <p:sldLayoutId id="2147483842" r:id="rId64"/>
    <p:sldLayoutId id="2147483843" r:id="rId65"/>
    <p:sldLayoutId id="2147483844" r:id="rId66"/>
    <p:sldLayoutId id="2147483845" r:id="rId67"/>
    <p:sldLayoutId id="2147483846" r:id="rId68"/>
  </p:sldLayoutIdLst>
  <p:txStyles>
    <p:titleStyle>
      <a:lvl1pPr algn="l" defTabSz="914400" rtl="0" eaLnBrk="1" latinLnBrk="0" hangingPunct="1">
        <a:lnSpc>
          <a:spcPct val="100000"/>
        </a:lnSpc>
        <a:spcBef>
          <a:spcPct val="0"/>
        </a:spcBef>
        <a:buNone/>
        <a:defRPr sz="3200" b="1" i="0" kern="1200">
          <a:solidFill>
            <a:schemeClr val="tx2"/>
          </a:solidFill>
          <a:latin typeface="Equip Extended ExtraBold" panose="02000503000000020004" pitchFamily="2" charset="0"/>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Extended Medium" panose="02000603000000020004" pitchFamily="2" charset="0"/>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Extended Light" panose="02000503000000020004" pitchFamily="2" charset="0"/>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Extended Light" panose="02000503000000020004" pitchFamily="2" charset="0"/>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Extended Light" panose="02000503000000020004" pitchFamily="2" charset="0"/>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Extended Light"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9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899"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899"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899"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04/16/2025</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299"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299"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317787458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9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66C158-58A1-01A3-1DC7-7F96B21F05F6}"/>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B5005AFD-B1C9-0737-CA52-6A8499725ED0}"/>
              </a:ext>
            </a:extLst>
          </p:cNvPr>
          <p:cNvSpPr>
            <a:spLocks noGrp="1"/>
          </p:cNvSpPr>
          <p:nvPr>
            <p:ph type="body" sz="quarter" idx="4294967295"/>
          </p:nvPr>
        </p:nvSpPr>
        <p:spPr>
          <a:xfrm>
            <a:off x="9432236" y="496451"/>
            <a:ext cx="2412246" cy="498475"/>
          </a:xfrm>
        </p:spPr>
        <p:txBody>
          <a:bodyPr/>
          <a:lstStyle/>
          <a:p>
            <a:endParaRPr lang="en-US" dirty="0"/>
          </a:p>
        </p:txBody>
      </p:sp>
      <p:sp>
        <p:nvSpPr>
          <p:cNvPr id="2" name="Title 1">
            <a:extLst>
              <a:ext uri="{FF2B5EF4-FFF2-40B4-BE49-F238E27FC236}">
                <a16:creationId xmlns:a16="http://schemas.microsoft.com/office/drawing/2014/main" id="{E5736198-176A-7107-8553-F702AD080DAB}"/>
              </a:ext>
            </a:extLst>
          </p:cNvPr>
          <p:cNvSpPr>
            <a:spLocks noGrp="1"/>
          </p:cNvSpPr>
          <p:nvPr>
            <p:ph type="title"/>
          </p:nvPr>
        </p:nvSpPr>
        <p:spPr>
          <a:xfrm>
            <a:off x="330998" y="3035914"/>
            <a:ext cx="6069802" cy="769442"/>
          </a:xfrm>
        </p:spPr>
        <p:txBody>
          <a:bodyPr>
            <a:normAutofit fontScale="90000"/>
          </a:bodyPr>
          <a:lstStyle/>
          <a:p>
            <a:r>
              <a:rPr lang="en-IN" sz="4400" dirty="0"/>
              <a:t>DevOps Assessment</a:t>
            </a:r>
            <a:endParaRPr lang="en-US" dirty="0"/>
          </a:p>
        </p:txBody>
      </p:sp>
      <p:sp>
        <p:nvSpPr>
          <p:cNvPr id="3" name="Text Placeholder 7">
            <a:extLst>
              <a:ext uri="{FF2B5EF4-FFF2-40B4-BE49-F238E27FC236}">
                <a16:creationId xmlns:a16="http://schemas.microsoft.com/office/drawing/2014/main" id="{DF8ED5B1-CDA0-5FCE-D41C-17A9EB3A1850}"/>
              </a:ext>
            </a:extLst>
          </p:cNvPr>
          <p:cNvSpPr txBox="1">
            <a:spLocks/>
          </p:cNvSpPr>
          <p:nvPr/>
        </p:nvSpPr>
        <p:spPr>
          <a:xfrm>
            <a:off x="9618134" y="499944"/>
            <a:ext cx="2311400" cy="498475"/>
          </a:xfrm>
          <a:prstGeom prst="rect">
            <a:avLst/>
          </a:prstGeom>
        </p:spPr>
        <p:txBody>
          <a:bodyPr vert="horz" lIns="91440" tIns="45720" rIns="91440" bIns="45720" rtlCol="0" anchor="ctr">
            <a:noAutofit/>
          </a:bodyPr>
          <a:lstStyle>
            <a:lvl1pPr marL="0" indent="0" algn="r" defTabSz="914400" rtl="0" eaLnBrk="1" latinLnBrk="0" hangingPunct="1">
              <a:lnSpc>
                <a:spcPct val="100000"/>
              </a:lnSpc>
              <a:spcBef>
                <a:spcPts val="0"/>
              </a:spcBef>
              <a:buClr>
                <a:schemeClr val="tx1"/>
              </a:buClr>
              <a:buFont typeface="Arial" panose="020B0604020202020204" pitchFamily="34" charset="0"/>
              <a:buNone/>
              <a:defRPr sz="1300" b="0" i="0" kern="1200">
                <a:solidFill>
                  <a:srgbClr val="47D8AD"/>
                </a:solidFill>
                <a:latin typeface="☞EQUIPEXTENDED-LIGHT" panose="0200050300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47D7AC"/>
              </a:buClr>
              <a:buSzTx/>
              <a:buFont typeface="Arial" panose="020B0604020202020204" pitchFamily="34" charset="0"/>
              <a:buNone/>
              <a:tabLst/>
              <a:defRPr/>
            </a:pPr>
            <a:r>
              <a:rPr kumimoji="0" lang="en-GB" sz="1000" b="0" i="0" u="none" strike="noStrike" kern="1200" cap="none" spc="300" normalizeH="0" baseline="0" noProof="0" dirty="0">
                <a:ln>
                  <a:noFill/>
                </a:ln>
                <a:solidFill>
                  <a:srgbClr val="47D8AD"/>
                </a:solidFill>
                <a:effectLst/>
                <a:uLnTx/>
                <a:uFillTx/>
                <a:latin typeface="Equip Extended Light" panose="02000503000000020004" pitchFamily="2" charset="0"/>
                <a:ea typeface="+mn-ea"/>
                <a:cs typeface="+mn-cs"/>
              </a:rPr>
              <a:t>www.nagarro.com</a:t>
            </a:r>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1EF88-1F29-C77F-89B0-463DE6FDC86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99B50A0-2CE0-9307-4FD1-99A1EA382B5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245ED5BA-4B8E-3DA5-C441-F6C8FA962059}"/>
              </a:ext>
            </a:extLst>
          </p:cNvPr>
          <p:cNvSpPr>
            <a:spLocks noGrp="1"/>
          </p:cNvSpPr>
          <p:nvPr>
            <p:ph type="title"/>
          </p:nvPr>
        </p:nvSpPr>
        <p:spPr>
          <a:xfrm>
            <a:off x="626398" y="481125"/>
            <a:ext cx="7775480" cy="734423"/>
          </a:xfrm>
        </p:spPr>
        <p:txBody>
          <a:bodyPr/>
          <a:lstStyle/>
          <a:p>
            <a:r>
              <a:rPr lang="en-US" dirty="0"/>
              <a:t>Technical Architecture</a:t>
            </a:r>
          </a:p>
        </p:txBody>
      </p:sp>
    </p:spTree>
    <p:extLst>
      <p:ext uri="{BB962C8B-B14F-4D97-AF65-F5344CB8AC3E}">
        <p14:creationId xmlns:p14="http://schemas.microsoft.com/office/powerpoint/2010/main" val="1696502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A1978-24A9-B7D6-FED9-637E6342A1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64BE406-E35A-D701-E120-FC53FF8A5EC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0967F697-DE00-379F-A58D-F2CB5495579B}"/>
              </a:ext>
            </a:extLst>
          </p:cNvPr>
          <p:cNvSpPr>
            <a:spLocks noGrp="1"/>
          </p:cNvSpPr>
          <p:nvPr>
            <p:ph type="title"/>
          </p:nvPr>
        </p:nvSpPr>
        <p:spPr>
          <a:xfrm>
            <a:off x="626398" y="481125"/>
            <a:ext cx="9617532" cy="1349976"/>
          </a:xfrm>
        </p:spPr>
        <p:txBody>
          <a:bodyPr/>
          <a:lstStyle/>
          <a:p>
            <a:r>
              <a:rPr lang="en-US" dirty="0"/>
              <a:t>Architecture Detailed Description</a:t>
            </a:r>
          </a:p>
        </p:txBody>
      </p:sp>
    </p:spTree>
    <p:extLst>
      <p:ext uri="{BB962C8B-B14F-4D97-AF65-F5344CB8AC3E}">
        <p14:creationId xmlns:p14="http://schemas.microsoft.com/office/powerpoint/2010/main" val="125929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6D0A-74C9-6616-F438-B51CC051885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A951D3B-B23A-12F5-B7A0-A41F2D4A6B5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442BF28-3DC5-C63B-770C-1BFB0FDBD30C}"/>
              </a:ext>
            </a:extLst>
          </p:cNvPr>
          <p:cNvSpPr>
            <a:spLocks noGrp="1"/>
          </p:cNvSpPr>
          <p:nvPr>
            <p:ph type="title"/>
          </p:nvPr>
        </p:nvSpPr>
        <p:spPr>
          <a:xfrm>
            <a:off x="626398" y="481125"/>
            <a:ext cx="9617532" cy="734423"/>
          </a:xfrm>
        </p:spPr>
        <p:txBody>
          <a:bodyPr/>
          <a:lstStyle/>
          <a:p>
            <a:r>
              <a:rPr lang="en-US" dirty="0"/>
              <a:t>NFR Considerations</a:t>
            </a:r>
          </a:p>
        </p:txBody>
      </p:sp>
    </p:spTree>
    <p:extLst>
      <p:ext uri="{BB962C8B-B14F-4D97-AF65-F5344CB8AC3E}">
        <p14:creationId xmlns:p14="http://schemas.microsoft.com/office/powerpoint/2010/main" val="232190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434D9-E05D-6255-4F30-C0E8B90592B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C17B27D-87A2-5388-13B9-67A8E563EDB0}"/>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240C69C2-3FF0-01E0-89B1-C5A7BB22E2AC}"/>
              </a:ext>
            </a:extLst>
          </p:cNvPr>
          <p:cNvSpPr>
            <a:spLocks noGrp="1"/>
          </p:cNvSpPr>
          <p:nvPr>
            <p:ph type="title"/>
          </p:nvPr>
        </p:nvSpPr>
        <p:spPr>
          <a:xfrm>
            <a:off x="626398" y="481125"/>
            <a:ext cx="9617532" cy="1349976"/>
          </a:xfrm>
        </p:spPr>
        <p:txBody>
          <a:bodyPr/>
          <a:lstStyle/>
          <a:p>
            <a:r>
              <a:rPr lang="en-US" dirty="0"/>
              <a:t>Provisioning &amp; Deployment Instructions</a:t>
            </a:r>
          </a:p>
        </p:txBody>
      </p:sp>
    </p:spTree>
    <p:extLst>
      <p:ext uri="{BB962C8B-B14F-4D97-AF65-F5344CB8AC3E}">
        <p14:creationId xmlns:p14="http://schemas.microsoft.com/office/powerpoint/2010/main" val="3902911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EB685-326F-EF68-4882-79B2286300F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B9DF10E-2C9D-B562-B114-B47A336F62D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A17DE9-9CCB-8788-C43B-109DE2A4BAE2}"/>
              </a:ext>
            </a:extLst>
          </p:cNvPr>
          <p:cNvSpPr>
            <a:spLocks noGrp="1"/>
          </p:cNvSpPr>
          <p:nvPr>
            <p:ph type="title"/>
          </p:nvPr>
        </p:nvSpPr>
        <p:spPr>
          <a:xfrm>
            <a:off x="626398" y="481125"/>
            <a:ext cx="9617532" cy="734423"/>
          </a:xfrm>
        </p:spPr>
        <p:txBody>
          <a:bodyPr/>
          <a:lstStyle/>
          <a:p>
            <a:r>
              <a:rPr lang="en-US" dirty="0"/>
              <a:t>Troubleshooting Guide</a:t>
            </a:r>
          </a:p>
        </p:txBody>
      </p:sp>
    </p:spTree>
    <p:extLst>
      <p:ext uri="{BB962C8B-B14F-4D97-AF65-F5344CB8AC3E}">
        <p14:creationId xmlns:p14="http://schemas.microsoft.com/office/powerpoint/2010/main" val="4271305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D5556-1A48-88CA-0DFA-AC27AC1CC8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565AF9-602D-4461-722D-F5C5D5CD2222}"/>
              </a:ext>
            </a:extLst>
          </p:cNvPr>
          <p:cNvSpPr>
            <a:spLocks noGrp="1"/>
          </p:cNvSpPr>
          <p:nvPr>
            <p:ph type="title"/>
          </p:nvPr>
        </p:nvSpPr>
        <p:spPr>
          <a:xfrm>
            <a:off x="898754" y="3044279"/>
            <a:ext cx="9390676" cy="769441"/>
          </a:xfrm>
        </p:spPr>
        <p:txBody>
          <a:bodyPr/>
          <a:lstStyle/>
          <a:p>
            <a:r>
              <a:rPr lang="en-US"/>
              <a:t>Estimation</a:t>
            </a:r>
            <a:endParaRPr lang="en-IN" dirty="0"/>
          </a:p>
        </p:txBody>
      </p:sp>
    </p:spTree>
    <p:extLst>
      <p:ext uri="{BB962C8B-B14F-4D97-AF65-F5344CB8AC3E}">
        <p14:creationId xmlns:p14="http://schemas.microsoft.com/office/powerpoint/2010/main" val="3683613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E270A-14A7-AA75-0BB9-B52145998D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2F6DF9-A703-C3D3-F70A-307A7D32A4FA}"/>
              </a:ext>
            </a:extLst>
          </p:cNvPr>
          <p:cNvSpPr>
            <a:spLocks noGrp="1"/>
          </p:cNvSpPr>
          <p:nvPr>
            <p:ph type="title"/>
          </p:nvPr>
        </p:nvSpPr>
        <p:spPr>
          <a:xfrm>
            <a:off x="626398" y="335039"/>
            <a:ext cx="7775480" cy="734423"/>
          </a:xfrm>
        </p:spPr>
        <p:txBody>
          <a:bodyPr/>
          <a:lstStyle/>
          <a:p>
            <a:r>
              <a:rPr lang="en-US" dirty="0"/>
              <a:t>Efforts Estimation</a:t>
            </a:r>
          </a:p>
        </p:txBody>
      </p:sp>
      <p:graphicFrame>
        <p:nvGraphicFramePr>
          <p:cNvPr id="6" name="Table 9">
            <a:extLst>
              <a:ext uri="{FF2B5EF4-FFF2-40B4-BE49-F238E27FC236}">
                <a16:creationId xmlns:a16="http://schemas.microsoft.com/office/drawing/2014/main" id="{5242D0E4-F4B7-8F14-03EE-7D00DED3E807}"/>
              </a:ext>
            </a:extLst>
          </p:cNvPr>
          <p:cNvGraphicFramePr>
            <a:graphicFrameLocks/>
          </p:cNvGraphicFramePr>
          <p:nvPr>
            <p:extLst>
              <p:ext uri="{D42A27DB-BD31-4B8C-83A1-F6EECF244321}">
                <p14:modId xmlns:p14="http://schemas.microsoft.com/office/powerpoint/2010/main" val="3182138636"/>
              </p:ext>
            </p:extLst>
          </p:nvPr>
        </p:nvGraphicFramePr>
        <p:xfrm>
          <a:off x="2411896" y="1242372"/>
          <a:ext cx="9551270" cy="5168615"/>
        </p:xfrm>
        <a:graphic>
          <a:graphicData uri="http://schemas.openxmlformats.org/drawingml/2006/table">
            <a:tbl>
              <a:tblPr firstRow="1" bandRow="1">
                <a:tableStyleId>{5C22544A-7EE6-4342-B048-85BDC9FD1C3A}</a:tableStyleId>
              </a:tblPr>
              <a:tblGrid>
                <a:gridCol w="1325217">
                  <a:extLst>
                    <a:ext uri="{9D8B030D-6E8A-4147-A177-3AD203B41FA5}">
                      <a16:colId xmlns:a16="http://schemas.microsoft.com/office/drawing/2014/main" val="3100445967"/>
                    </a:ext>
                  </a:extLst>
                </a:gridCol>
                <a:gridCol w="707427">
                  <a:extLst>
                    <a:ext uri="{9D8B030D-6E8A-4147-A177-3AD203B41FA5}">
                      <a16:colId xmlns:a16="http://schemas.microsoft.com/office/drawing/2014/main" val="3575958908"/>
                    </a:ext>
                  </a:extLst>
                </a:gridCol>
                <a:gridCol w="5626920">
                  <a:extLst>
                    <a:ext uri="{9D8B030D-6E8A-4147-A177-3AD203B41FA5}">
                      <a16:colId xmlns:a16="http://schemas.microsoft.com/office/drawing/2014/main" val="4231714133"/>
                    </a:ext>
                  </a:extLst>
                </a:gridCol>
                <a:gridCol w="1891706">
                  <a:extLst>
                    <a:ext uri="{9D8B030D-6E8A-4147-A177-3AD203B41FA5}">
                      <a16:colId xmlns:a16="http://schemas.microsoft.com/office/drawing/2014/main" val="1384737114"/>
                    </a:ext>
                  </a:extLst>
                </a:gridCol>
              </a:tblGrid>
              <a:tr h="478381">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Sections</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S.no</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Tasks</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Estimates (PDs)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31874"/>
                  </a:ext>
                </a:extLst>
              </a:tr>
              <a:tr h="331304">
                <a:tc rowSpan="3">
                  <a:txBody>
                    <a:bodyPr/>
                    <a:lstStyle/>
                    <a:p>
                      <a:pPr marL="0" algn="ctr" defTabSz="914400" rtl="0" eaLnBrk="1" latinLnBrk="0" hangingPunct="1"/>
                      <a:r>
                        <a:rPr lang="en-US" sz="1200" u="none" strike="noStrike" kern="1200" dirty="0">
                          <a:solidFill>
                            <a:srgbClr val="000000"/>
                          </a:solidFill>
                          <a:latin typeface="+mn-lt"/>
                          <a:ea typeface="+mn-ea"/>
                          <a:cs typeface="+mn-cs"/>
                        </a:rPr>
                        <a:t>Requirements</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F0E3"/>
                    </a:solidFill>
                  </a:tcPr>
                </a:tc>
                <a:tc>
                  <a:txBody>
                    <a:bodyPr/>
                    <a:lstStyle/>
                    <a:p>
                      <a:pPr marL="0" algn="l" defTabSz="914400" rtl="0" eaLnBrk="1" latinLnBrk="0" hangingPunct="1"/>
                      <a:r>
                        <a:rPr lang="en-US" sz="1200" u="none" strike="noStrike" kern="1200" dirty="0">
                          <a:solidFill>
                            <a:srgbClr val="000000"/>
                          </a:solidFill>
                          <a:latin typeface="+mn-lt"/>
                          <a:ea typeface="+mn-ea"/>
                          <a:cs typeface="+mn-cs"/>
                        </a:rPr>
                        <a:t>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3690704"/>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0117071"/>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3</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785280"/>
                  </a:ext>
                </a:extLst>
              </a:tr>
              <a:tr h="396033">
                <a:tc rowSpan="3">
                  <a:txBody>
                    <a:bodyPr/>
                    <a:lstStyle/>
                    <a:p>
                      <a:pPr marL="0" lvl="0" algn="ctr"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System Design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01800139"/>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2</a:t>
                      </a: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5484860"/>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554588"/>
                  </a:ext>
                </a:extLst>
              </a:tr>
              <a:tr h="396033">
                <a:tc rowSpan="3">
                  <a:txBody>
                    <a:bodyPr/>
                    <a:lstStyle/>
                    <a:p>
                      <a:pPr marL="0" lvl="0" algn="ctr"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Implementation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26774512"/>
                  </a:ext>
                </a:extLst>
              </a:tr>
              <a:tr h="361058">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2</a:t>
                      </a: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97171886"/>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458531"/>
                  </a:ext>
                </a:extLst>
              </a:tr>
              <a:tr h="332836">
                <a:tc rowSpan="3">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Others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7672324"/>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solidFill>
                      <a:srgbClr val="CFF0E3"/>
                    </a:solidFill>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2</a:t>
                      </a: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12220293"/>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solidFill>
                      <a:srgbClr val="CFF0E3"/>
                    </a:solidFill>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2506634"/>
                  </a:ext>
                </a:extLst>
              </a:tr>
            </a:tbl>
          </a:graphicData>
        </a:graphic>
      </p:graphicFrame>
    </p:spTree>
    <p:extLst>
      <p:ext uri="{BB962C8B-B14F-4D97-AF65-F5344CB8AC3E}">
        <p14:creationId xmlns:p14="http://schemas.microsoft.com/office/powerpoint/2010/main" val="2641222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AF6F5-DE02-2017-CDD1-ACAF6EDF66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EEA50A-5E96-7A7F-1BAE-94837BD19FC2}"/>
              </a:ext>
            </a:extLst>
          </p:cNvPr>
          <p:cNvSpPr>
            <a:spLocks noGrp="1"/>
          </p:cNvSpPr>
          <p:nvPr>
            <p:ph type="title"/>
          </p:nvPr>
        </p:nvSpPr>
        <p:spPr>
          <a:xfrm>
            <a:off x="626398" y="335039"/>
            <a:ext cx="7775480" cy="734423"/>
          </a:xfrm>
        </p:spPr>
        <p:txBody>
          <a:bodyPr/>
          <a:lstStyle/>
          <a:p>
            <a:r>
              <a:rPr lang="en-US" dirty="0"/>
              <a:t>Efforts Estimation Cont.</a:t>
            </a:r>
          </a:p>
        </p:txBody>
      </p:sp>
      <p:graphicFrame>
        <p:nvGraphicFramePr>
          <p:cNvPr id="6" name="Table 9">
            <a:extLst>
              <a:ext uri="{FF2B5EF4-FFF2-40B4-BE49-F238E27FC236}">
                <a16:creationId xmlns:a16="http://schemas.microsoft.com/office/drawing/2014/main" id="{ACB25F0F-4250-E58A-2B82-61A08456F6C4}"/>
              </a:ext>
            </a:extLst>
          </p:cNvPr>
          <p:cNvGraphicFramePr>
            <a:graphicFrameLocks/>
          </p:cNvGraphicFramePr>
          <p:nvPr>
            <p:extLst>
              <p:ext uri="{D42A27DB-BD31-4B8C-83A1-F6EECF244321}">
                <p14:modId xmlns:p14="http://schemas.microsoft.com/office/powerpoint/2010/main" val="3055830493"/>
              </p:ext>
            </p:extLst>
          </p:nvPr>
        </p:nvGraphicFramePr>
        <p:xfrm>
          <a:off x="2292626" y="1354346"/>
          <a:ext cx="9551270" cy="4376549"/>
        </p:xfrm>
        <a:graphic>
          <a:graphicData uri="http://schemas.openxmlformats.org/drawingml/2006/table">
            <a:tbl>
              <a:tblPr firstRow="1" bandRow="1">
                <a:tableStyleId>{5C22544A-7EE6-4342-B048-85BDC9FD1C3A}</a:tableStyleId>
              </a:tblPr>
              <a:tblGrid>
                <a:gridCol w="1325217">
                  <a:extLst>
                    <a:ext uri="{9D8B030D-6E8A-4147-A177-3AD203B41FA5}">
                      <a16:colId xmlns:a16="http://schemas.microsoft.com/office/drawing/2014/main" val="3100445967"/>
                    </a:ext>
                  </a:extLst>
                </a:gridCol>
                <a:gridCol w="707427">
                  <a:extLst>
                    <a:ext uri="{9D8B030D-6E8A-4147-A177-3AD203B41FA5}">
                      <a16:colId xmlns:a16="http://schemas.microsoft.com/office/drawing/2014/main" val="3575958908"/>
                    </a:ext>
                  </a:extLst>
                </a:gridCol>
                <a:gridCol w="5626920">
                  <a:extLst>
                    <a:ext uri="{9D8B030D-6E8A-4147-A177-3AD203B41FA5}">
                      <a16:colId xmlns:a16="http://schemas.microsoft.com/office/drawing/2014/main" val="4231714133"/>
                    </a:ext>
                  </a:extLst>
                </a:gridCol>
                <a:gridCol w="1891706">
                  <a:extLst>
                    <a:ext uri="{9D8B030D-6E8A-4147-A177-3AD203B41FA5}">
                      <a16:colId xmlns:a16="http://schemas.microsoft.com/office/drawing/2014/main" val="1384737114"/>
                    </a:ext>
                  </a:extLst>
                </a:gridCol>
              </a:tblGrid>
              <a:tr h="478381">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Sections</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S.no</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Tasks</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600" b="1" i="0" kern="1200" dirty="0">
                          <a:solidFill>
                            <a:schemeClr val="bg1"/>
                          </a:solidFill>
                          <a:latin typeface="Equip Extended ExtraBold" panose="02000503000000020004" pitchFamily="2" charset="0"/>
                          <a:ea typeface="+mn-ea"/>
                          <a:cs typeface="+mn-cs"/>
                        </a:rPr>
                        <a:t>Estimates (PDs)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31874"/>
                  </a:ext>
                </a:extLst>
              </a:tr>
              <a:tr h="331304">
                <a:tc rowSpan="3">
                  <a:txBody>
                    <a:bodyPr/>
                    <a:lstStyle/>
                    <a:p>
                      <a:pPr marL="0" algn="ctr" defTabSz="914400" rtl="0" eaLnBrk="1" latinLnBrk="0" hangingPunct="1"/>
                      <a:r>
                        <a:rPr lang="en-US" sz="1200" u="none" strike="noStrike" kern="1200" dirty="0">
                          <a:solidFill>
                            <a:srgbClr val="000000"/>
                          </a:solidFill>
                          <a:latin typeface="+mn-lt"/>
                          <a:ea typeface="+mn-ea"/>
                          <a:cs typeface="+mn-cs"/>
                        </a:rPr>
                        <a:t>Documentation, Go-Live, and Transition to operations: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pPr marL="0" algn="l" defTabSz="914400" rtl="0" eaLnBrk="1" latinLnBrk="0" hangingPunct="1"/>
                      <a:r>
                        <a:rPr lang="en-US" sz="1200" u="none" strike="noStrike" kern="1200" dirty="0">
                          <a:solidFill>
                            <a:srgbClr val="000000"/>
                          </a:solidFill>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13690704"/>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2</a:t>
                      </a: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30117071"/>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785280"/>
                  </a:ext>
                </a:extLst>
              </a:tr>
              <a:tr h="396033">
                <a:tc rowSpan="3">
                  <a:txBody>
                    <a:bodyPr/>
                    <a:lstStyle/>
                    <a:p>
                      <a:pPr marL="0" lvl="0" algn="ctr"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Project Management &amp; Co-ordination: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01800139"/>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2</a:t>
                      </a: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5484860"/>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554588"/>
                  </a:ext>
                </a:extLst>
              </a:tr>
              <a:tr h="396033">
                <a:tc rowSpan="3">
                  <a:txBody>
                    <a:bodyPr/>
                    <a:lstStyle/>
                    <a:p>
                      <a:pPr marL="0" lvl="0" algn="ctr"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1</a:t>
                      </a: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26774512"/>
                  </a:ext>
                </a:extLst>
              </a:tr>
              <a:tr h="361058">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2</a:t>
                      </a: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97171886"/>
                  </a:ext>
                </a:extLst>
              </a:tr>
              <a:tr h="396033">
                <a:tc vMerge="1">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3</a:t>
                      </a: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458531"/>
                  </a:ext>
                </a:extLst>
              </a:tr>
              <a:tr h="332836">
                <a:tc>
                  <a:txBody>
                    <a:bodyPr/>
                    <a:lstStyle/>
                    <a:p>
                      <a:pPr marL="0" lvl="0" algn="l" defTabSz="914400" rtl="0" eaLnBrk="1" latinLnBrk="0" hangingPunct="1">
                        <a:lnSpc>
                          <a:spcPct val="100000"/>
                        </a:lnSpc>
                        <a:spcBef>
                          <a:spcPts val="0"/>
                        </a:spcBef>
                        <a:spcAft>
                          <a:spcPts val="0"/>
                        </a:spcAft>
                        <a:buNone/>
                      </a:pPr>
                      <a:r>
                        <a:rPr lang="en-US" sz="1200" u="none" strike="noStrike" kern="1200" dirty="0">
                          <a:solidFill>
                            <a:srgbClr val="000000"/>
                          </a:solidFill>
                          <a:latin typeface="+mn-lt"/>
                          <a:ea typeface="+mn-ea"/>
                          <a:cs typeface="+mn-cs"/>
                        </a:rPr>
                        <a:t>TOTAL</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F0E3"/>
                    </a:solidFill>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lvl="0" algn="l" defTabSz="914400" rtl="0" eaLnBrk="1" latinLnBrk="0" hangingPunct="1">
                        <a:lnSpc>
                          <a:spcPct val="100000"/>
                        </a:lnSpc>
                        <a:spcBef>
                          <a:spcPts val="0"/>
                        </a:spcBef>
                        <a:spcAft>
                          <a:spcPts val="0"/>
                        </a:spcAft>
                        <a:buNone/>
                      </a:pPr>
                      <a:endParaRPr lang="en-US" sz="1200" u="none" strike="noStrike" kern="1200" dirty="0">
                        <a:solidFill>
                          <a:srgbClr val="000000"/>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7672324"/>
                  </a:ext>
                </a:extLst>
              </a:tr>
            </a:tbl>
          </a:graphicData>
        </a:graphic>
      </p:graphicFrame>
    </p:spTree>
    <p:extLst>
      <p:ext uri="{BB962C8B-B14F-4D97-AF65-F5344CB8AC3E}">
        <p14:creationId xmlns:p14="http://schemas.microsoft.com/office/powerpoint/2010/main" val="1609027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80E4F-1BD0-E078-D72E-078F772ED9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CA0A33-9799-B558-5203-6A460979A4EC}"/>
              </a:ext>
            </a:extLst>
          </p:cNvPr>
          <p:cNvSpPr>
            <a:spLocks noGrp="1"/>
          </p:cNvSpPr>
          <p:nvPr>
            <p:ph type="title"/>
          </p:nvPr>
        </p:nvSpPr>
        <p:spPr>
          <a:xfrm>
            <a:off x="898754" y="3044279"/>
            <a:ext cx="9390676" cy="769441"/>
          </a:xfrm>
        </p:spPr>
        <p:txBody>
          <a:bodyPr/>
          <a:lstStyle/>
          <a:p>
            <a:r>
              <a:rPr lang="en-US" dirty="0"/>
              <a:t>Role Readiness</a:t>
            </a:r>
            <a:endParaRPr lang="en-IN" dirty="0"/>
          </a:p>
        </p:txBody>
      </p:sp>
    </p:spTree>
    <p:extLst>
      <p:ext uri="{BB962C8B-B14F-4D97-AF65-F5344CB8AC3E}">
        <p14:creationId xmlns:p14="http://schemas.microsoft.com/office/powerpoint/2010/main" val="408441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2C0DD-DA7F-FE93-B32B-707BC63CD01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F4B7247-FAAC-B21E-B8C1-F89C61E157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71BF94A2-F1EE-C720-D3C7-B0268BDAF931}"/>
              </a:ext>
            </a:extLst>
          </p:cNvPr>
          <p:cNvSpPr>
            <a:spLocks noGrp="1"/>
          </p:cNvSpPr>
          <p:nvPr>
            <p:ph type="title"/>
          </p:nvPr>
        </p:nvSpPr>
        <p:spPr>
          <a:xfrm>
            <a:off x="626398" y="481125"/>
            <a:ext cx="7775480" cy="734423"/>
          </a:xfrm>
        </p:spPr>
        <p:txBody>
          <a:bodyPr/>
          <a:lstStyle/>
          <a:p>
            <a:r>
              <a:rPr lang="en-US" dirty="0"/>
              <a:t>Continuous Learning</a:t>
            </a:r>
          </a:p>
        </p:txBody>
      </p:sp>
      <p:sp>
        <p:nvSpPr>
          <p:cNvPr id="5" name="TextBox 4">
            <a:extLst>
              <a:ext uri="{FF2B5EF4-FFF2-40B4-BE49-F238E27FC236}">
                <a16:creationId xmlns:a16="http://schemas.microsoft.com/office/drawing/2014/main" id="{DBA15B12-C082-18C6-8D3D-DA76786F38F2}"/>
              </a:ext>
            </a:extLst>
          </p:cNvPr>
          <p:cNvSpPr txBox="1"/>
          <p:nvPr/>
        </p:nvSpPr>
        <p:spPr>
          <a:xfrm>
            <a:off x="626398" y="1867824"/>
            <a:ext cx="9824720" cy="4249240"/>
          </a:xfrm>
          <a:prstGeom prst="rect">
            <a:avLst/>
          </a:prstGeom>
          <a:noFill/>
        </p:spPr>
        <p:txBody>
          <a:bodyPr wrap="square">
            <a:spAutoFit/>
          </a:bodyPr>
          <a:lstStyle/>
          <a:p>
            <a:pPr marL="285748" indent="-285748">
              <a:buFont typeface="Arial" panose="020B0604020202020204" pitchFamily="34" charset="0"/>
              <a:buChar char="•"/>
            </a:pPr>
            <a:r>
              <a:rPr lang="en-IN" sz="1801" dirty="0">
                <a:solidFill>
                  <a:schemeClr val="tx2"/>
                </a:solidFill>
              </a:rPr>
              <a:t>Upgraded skills</a:t>
            </a:r>
          </a:p>
          <a:p>
            <a:pPr marL="285748" indent="-285748">
              <a:buFont typeface="Arial" panose="020B0604020202020204" pitchFamily="34" charset="0"/>
              <a:buChar char="•"/>
            </a:pPr>
            <a:r>
              <a:rPr lang="en-IN" sz="1801" dirty="0">
                <a:solidFill>
                  <a:schemeClr val="tx2"/>
                </a:solidFill>
              </a:rPr>
              <a:t>New technologies trends adopted / gained knowledge</a:t>
            </a:r>
          </a:p>
          <a:p>
            <a:pPr marL="285748" indent="-285748">
              <a:buFont typeface="Arial" panose="020B0604020202020204" pitchFamily="34" charset="0"/>
              <a:buChar char="•"/>
            </a:pPr>
            <a:r>
              <a:rPr lang="en-IN" sz="1801" dirty="0">
                <a:solidFill>
                  <a:schemeClr val="tx2"/>
                </a:solidFill>
              </a:rPr>
              <a:t>Learned architecture styles / UML diagrams / design patterns</a:t>
            </a:r>
          </a:p>
          <a:p>
            <a:pPr marL="285748" indent="-285748">
              <a:buFont typeface="Arial" panose="020B0604020202020204" pitchFamily="34" charset="0"/>
              <a:buChar char="•"/>
            </a:pPr>
            <a:r>
              <a:rPr lang="en-IN" sz="1801" dirty="0">
                <a:solidFill>
                  <a:schemeClr val="tx2"/>
                </a:solidFill>
              </a:rPr>
              <a:t>Learned new frameworks</a:t>
            </a: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endParaRPr lang="en-IN" sz="1801" dirty="0">
              <a:solidFill>
                <a:schemeClr val="tx2"/>
              </a:solidFill>
            </a:endParaRPr>
          </a:p>
        </p:txBody>
      </p:sp>
    </p:spTree>
    <p:extLst>
      <p:ext uri="{BB962C8B-B14F-4D97-AF65-F5344CB8AC3E}">
        <p14:creationId xmlns:p14="http://schemas.microsoft.com/office/powerpoint/2010/main" val="185569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3ED3-A094-0124-C297-AB243822A4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9D4139-8BF6-A829-4CFD-F0042BA01831}"/>
              </a:ext>
            </a:extLst>
          </p:cNvPr>
          <p:cNvSpPr>
            <a:spLocks noGrp="1"/>
          </p:cNvSpPr>
          <p:nvPr>
            <p:ph type="title"/>
          </p:nvPr>
        </p:nvSpPr>
        <p:spPr>
          <a:xfrm>
            <a:off x="898754" y="3044279"/>
            <a:ext cx="9390676" cy="769441"/>
          </a:xfrm>
        </p:spPr>
        <p:txBody>
          <a:bodyPr/>
          <a:lstStyle/>
          <a:p>
            <a:r>
              <a:rPr lang="en-US" dirty="0"/>
              <a:t>Introduction</a:t>
            </a:r>
            <a:endParaRPr lang="en-IN" dirty="0"/>
          </a:p>
        </p:txBody>
      </p:sp>
    </p:spTree>
    <p:extLst>
      <p:ext uri="{BB962C8B-B14F-4D97-AF65-F5344CB8AC3E}">
        <p14:creationId xmlns:p14="http://schemas.microsoft.com/office/powerpoint/2010/main" val="4169766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5732-91D2-0828-931E-235827D92F3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19F01D7-1387-31C8-841A-313DBEEC3C3D}"/>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3474F05C-C5A3-BFB8-6301-C27E02B30E67}"/>
              </a:ext>
            </a:extLst>
          </p:cNvPr>
          <p:cNvSpPr>
            <a:spLocks noGrp="1"/>
          </p:cNvSpPr>
          <p:nvPr>
            <p:ph type="title"/>
          </p:nvPr>
        </p:nvSpPr>
        <p:spPr>
          <a:xfrm>
            <a:off x="626398" y="481125"/>
            <a:ext cx="7775480" cy="734423"/>
          </a:xfrm>
        </p:spPr>
        <p:txBody>
          <a:bodyPr/>
          <a:lstStyle/>
          <a:p>
            <a:r>
              <a:rPr lang="en-US" dirty="0"/>
              <a:t>Org Level Contribution</a:t>
            </a:r>
          </a:p>
        </p:txBody>
      </p:sp>
      <p:sp>
        <p:nvSpPr>
          <p:cNvPr id="2" name="TextBox 1">
            <a:extLst>
              <a:ext uri="{FF2B5EF4-FFF2-40B4-BE49-F238E27FC236}">
                <a16:creationId xmlns:a16="http://schemas.microsoft.com/office/drawing/2014/main" id="{8E1D79C8-C616-A3BB-7D7B-266A96EE374E}"/>
              </a:ext>
            </a:extLst>
          </p:cNvPr>
          <p:cNvSpPr txBox="1"/>
          <p:nvPr/>
        </p:nvSpPr>
        <p:spPr>
          <a:xfrm>
            <a:off x="626398" y="1961974"/>
            <a:ext cx="9824720" cy="3972113"/>
          </a:xfrm>
          <a:prstGeom prst="rect">
            <a:avLst/>
          </a:prstGeom>
          <a:noFill/>
        </p:spPr>
        <p:txBody>
          <a:bodyPr wrap="square">
            <a:spAutoFit/>
          </a:bodyPr>
          <a:lstStyle/>
          <a:p>
            <a:pPr marL="285748" indent="-285748">
              <a:buFont typeface="Arial" panose="020B0604020202020204" pitchFamily="34" charset="0"/>
              <a:buChar char="•"/>
            </a:pPr>
            <a:r>
              <a:rPr lang="en-IN" sz="1801" dirty="0">
                <a:solidFill>
                  <a:schemeClr val="tx2"/>
                </a:solidFill>
              </a:rPr>
              <a:t>Webinars / trainings conducted</a:t>
            </a:r>
          </a:p>
          <a:p>
            <a:pPr marL="285748" indent="-285748">
              <a:buFont typeface="Arial" panose="020B0604020202020204" pitchFamily="34" charset="0"/>
              <a:buChar char="•"/>
            </a:pPr>
            <a:r>
              <a:rPr lang="en-IN" sz="1801" dirty="0">
                <a:solidFill>
                  <a:schemeClr val="tx2"/>
                </a:solidFill>
              </a:rPr>
              <a:t>Thinking breakthroughs workshops conducted / attended / contributed</a:t>
            </a:r>
          </a:p>
          <a:p>
            <a:pPr marL="285748" indent="-285748">
              <a:buFont typeface="Arial" panose="020B0604020202020204" pitchFamily="34" charset="0"/>
              <a:buChar char="•"/>
            </a:pPr>
            <a:r>
              <a:rPr lang="en-IN" sz="1801" dirty="0">
                <a:solidFill>
                  <a:schemeClr val="tx2"/>
                </a:solidFill>
              </a:rPr>
              <a:t>Mentoring, fresher’s trainings</a:t>
            </a:r>
          </a:p>
          <a:p>
            <a:pPr marL="285748" indent="-285748">
              <a:buFont typeface="Arial" panose="020B0604020202020204" pitchFamily="34" charset="0"/>
              <a:buChar char="•"/>
            </a:pPr>
            <a:r>
              <a:rPr lang="en-IN" sz="1801" dirty="0">
                <a:solidFill>
                  <a:schemeClr val="tx2"/>
                </a:solidFill>
              </a:rPr>
              <a:t>RFPs</a:t>
            </a:r>
          </a:p>
          <a:p>
            <a:pPr marL="285748" indent="-285748">
              <a:buFont typeface="Arial" panose="020B0604020202020204" pitchFamily="34" charset="0"/>
              <a:buChar char="•"/>
            </a:pPr>
            <a:r>
              <a:rPr lang="en-IN" sz="1801" dirty="0">
                <a:solidFill>
                  <a:schemeClr val="tx2"/>
                </a:solidFill>
              </a:rPr>
              <a:t>Nagarro hiring interviews</a:t>
            </a:r>
          </a:p>
          <a:p>
            <a:pPr marL="285748" indent="-285748">
              <a:buFont typeface="Arial" panose="020B0604020202020204" pitchFamily="34" charset="0"/>
              <a:buChar char="•"/>
            </a:pPr>
            <a:r>
              <a:rPr lang="en-IN" sz="1801" dirty="0">
                <a:solidFill>
                  <a:schemeClr val="tx2"/>
                </a:solidFill>
              </a:rPr>
              <a:t>Supporting </a:t>
            </a:r>
            <a:r>
              <a:rPr lang="en-IN" sz="1801" dirty="0" err="1">
                <a:solidFill>
                  <a:schemeClr val="tx2"/>
                </a:solidFill>
              </a:rPr>
              <a:t>NagarroU</a:t>
            </a:r>
            <a:r>
              <a:rPr lang="en-IN" sz="1801" dirty="0">
                <a:solidFill>
                  <a:schemeClr val="tx2"/>
                </a:solidFill>
              </a:rPr>
              <a:t> – e.g. creating level up papers</a:t>
            </a: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endParaRPr lang="en-IN" sz="1801" dirty="0">
              <a:solidFill>
                <a:schemeClr val="tx2"/>
              </a:solidFill>
            </a:endParaRPr>
          </a:p>
        </p:txBody>
      </p:sp>
    </p:spTree>
    <p:extLst>
      <p:ext uri="{BB962C8B-B14F-4D97-AF65-F5344CB8AC3E}">
        <p14:creationId xmlns:p14="http://schemas.microsoft.com/office/powerpoint/2010/main" val="200444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F020-1EC1-E719-E393-57BD9A25798B}"/>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E54F1C7-3237-F5AB-07C2-5FEAF62016A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51A3C40-08B4-0AD6-E231-8B2A31B10C9C}"/>
              </a:ext>
            </a:extLst>
          </p:cNvPr>
          <p:cNvSpPr>
            <a:spLocks noGrp="1"/>
          </p:cNvSpPr>
          <p:nvPr>
            <p:ph type="title"/>
          </p:nvPr>
        </p:nvSpPr>
        <p:spPr>
          <a:xfrm>
            <a:off x="626398" y="481125"/>
            <a:ext cx="7775480" cy="1349976"/>
          </a:xfrm>
        </p:spPr>
        <p:txBody>
          <a:bodyPr/>
          <a:lstStyle/>
          <a:p>
            <a:r>
              <a:rPr lang="en-US" dirty="0"/>
              <a:t>How are you ready for next  role?</a:t>
            </a:r>
          </a:p>
        </p:txBody>
      </p:sp>
      <p:sp>
        <p:nvSpPr>
          <p:cNvPr id="5" name="TextBox 4">
            <a:extLst>
              <a:ext uri="{FF2B5EF4-FFF2-40B4-BE49-F238E27FC236}">
                <a16:creationId xmlns:a16="http://schemas.microsoft.com/office/drawing/2014/main" id="{415F95D5-F9D8-6BEA-4293-E458EA198D85}"/>
              </a:ext>
            </a:extLst>
          </p:cNvPr>
          <p:cNvSpPr txBox="1"/>
          <p:nvPr/>
        </p:nvSpPr>
        <p:spPr>
          <a:xfrm>
            <a:off x="626398" y="2087054"/>
            <a:ext cx="9824720" cy="4319003"/>
          </a:xfrm>
          <a:prstGeom prst="rect">
            <a:avLst/>
          </a:prstGeom>
          <a:noFill/>
        </p:spPr>
        <p:txBody>
          <a:bodyPr wrap="square">
            <a:spAutoFit/>
          </a:bodyPr>
          <a:lstStyle/>
          <a:p>
            <a:pPr marL="285748" indent="-285748">
              <a:buFont typeface="Arial" panose="020B0604020202020204" pitchFamily="34" charset="0"/>
              <a:buChar char="•"/>
            </a:pPr>
            <a:r>
              <a:rPr lang="en-US" sz="1801" dirty="0">
                <a:solidFill>
                  <a:schemeClr val="tx2"/>
                </a:solidFill>
              </a:rPr>
              <a:t>Why do you think you are ready for next role?</a:t>
            </a:r>
          </a:p>
          <a:p>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pPr marL="285748" indent="-285748">
              <a:buFont typeface="Arial" panose="020B0604020202020204" pitchFamily="34" charset="0"/>
              <a:buChar char="•"/>
            </a:pPr>
            <a:endParaRPr lang="en-IN" sz="1801" dirty="0">
              <a:solidFill>
                <a:schemeClr val="tx2"/>
              </a:solidFill>
            </a:endParaRPr>
          </a:p>
          <a:p>
            <a:endParaRPr lang="en-IN" sz="1801" dirty="0">
              <a:solidFill>
                <a:schemeClr val="tx2"/>
              </a:solidFill>
            </a:endParaRPr>
          </a:p>
          <a:p>
            <a:endParaRPr lang="en-IN" sz="180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a:p>
            <a:pPr defTabSz="914388">
              <a:defRPr/>
            </a:pPr>
            <a:endParaRPr lang="en-IN" sz="1051" dirty="0">
              <a:solidFill>
                <a:schemeClr val="tx2"/>
              </a:solidFill>
            </a:endParaRPr>
          </a:p>
        </p:txBody>
      </p:sp>
    </p:spTree>
    <p:extLst>
      <p:ext uri="{BB962C8B-B14F-4D97-AF65-F5344CB8AC3E}">
        <p14:creationId xmlns:p14="http://schemas.microsoft.com/office/powerpoint/2010/main" val="703833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5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B80B8B-2132-4753-8C68-DB15CC7425B4}"/>
              </a:ext>
            </a:extLst>
          </p:cNvPr>
          <p:cNvSpPr>
            <a:spLocks noGrp="1"/>
          </p:cNvSpPr>
          <p:nvPr>
            <p:ph type="title"/>
          </p:nvPr>
        </p:nvSpPr>
        <p:spPr>
          <a:xfrm>
            <a:off x="4968000" y="2264566"/>
            <a:ext cx="5497200" cy="549757"/>
          </a:xfrm>
        </p:spPr>
        <p:txBody>
          <a:bodyPr/>
          <a:lstStyle/>
          <a:p>
            <a:r>
              <a:rPr lang="en-US" dirty="0"/>
              <a:t>Presenter Name</a:t>
            </a:r>
          </a:p>
        </p:txBody>
      </p:sp>
      <p:sp>
        <p:nvSpPr>
          <p:cNvPr id="3" name="Bildplatzhalter 2">
            <a:extLst>
              <a:ext uri="{FF2B5EF4-FFF2-40B4-BE49-F238E27FC236}">
                <a16:creationId xmlns:a16="http://schemas.microsoft.com/office/drawing/2014/main" id="{896250CD-61B7-45BA-9768-B696C72DB425}"/>
              </a:ext>
            </a:extLst>
          </p:cNvPr>
          <p:cNvSpPr>
            <a:spLocks noGrp="1"/>
          </p:cNvSpPr>
          <p:nvPr>
            <p:ph type="pic" sz="quarter" idx="33"/>
          </p:nvPr>
        </p:nvSpPr>
        <p:spPr>
          <a:xfrm>
            <a:off x="1728000" y="1577526"/>
            <a:ext cx="2880000" cy="2880000"/>
          </a:xfrm>
        </p:spPr>
        <p:txBody>
          <a:bodyPr/>
          <a:lstStyle/>
          <a:p>
            <a:endParaRPr lang="en-AE"/>
          </a:p>
        </p:txBody>
      </p:sp>
      <p:sp>
        <p:nvSpPr>
          <p:cNvPr id="4" name="Textplatzhalter 3">
            <a:extLst>
              <a:ext uri="{FF2B5EF4-FFF2-40B4-BE49-F238E27FC236}">
                <a16:creationId xmlns:a16="http://schemas.microsoft.com/office/drawing/2014/main" id="{259E3DFD-8702-4D19-8CF3-B6562E5BCFE2}"/>
              </a:ext>
            </a:extLst>
          </p:cNvPr>
          <p:cNvSpPr>
            <a:spLocks noGrp="1"/>
          </p:cNvSpPr>
          <p:nvPr>
            <p:ph type="body" sz="quarter" idx="31"/>
          </p:nvPr>
        </p:nvSpPr>
        <p:spPr>
          <a:xfrm>
            <a:off x="4968000" y="2957883"/>
            <a:ext cx="5496000" cy="334313"/>
          </a:xfrm>
        </p:spPr>
        <p:txBody>
          <a:bodyPr/>
          <a:lstStyle/>
          <a:p>
            <a:r>
              <a:rPr lang="en-US" dirty="0"/>
              <a:t>Current Position</a:t>
            </a:r>
          </a:p>
        </p:txBody>
      </p:sp>
      <p:sp>
        <p:nvSpPr>
          <p:cNvPr id="5" name="Textplatzhalter 4">
            <a:extLst>
              <a:ext uri="{FF2B5EF4-FFF2-40B4-BE49-F238E27FC236}">
                <a16:creationId xmlns:a16="http://schemas.microsoft.com/office/drawing/2014/main" id="{C151648C-7F59-4001-87F3-83937D5F2132}"/>
              </a:ext>
            </a:extLst>
          </p:cNvPr>
          <p:cNvSpPr>
            <a:spLocks noGrp="1"/>
          </p:cNvSpPr>
          <p:nvPr>
            <p:ph type="body" sz="quarter" idx="34"/>
          </p:nvPr>
        </p:nvSpPr>
        <p:spPr>
          <a:xfrm>
            <a:off x="4968000" y="3313675"/>
            <a:ext cx="5496000" cy="334313"/>
          </a:xfrm>
        </p:spPr>
        <p:txBody>
          <a:bodyPr/>
          <a:lstStyle/>
          <a:p>
            <a:r>
              <a:rPr lang="en-US" dirty="0"/>
              <a:t>Email Address</a:t>
            </a:r>
          </a:p>
        </p:txBody>
      </p:sp>
      <p:sp>
        <p:nvSpPr>
          <p:cNvPr id="9" name="Textplatzhalter 8">
            <a:extLst>
              <a:ext uri="{FF2B5EF4-FFF2-40B4-BE49-F238E27FC236}">
                <a16:creationId xmlns:a16="http://schemas.microsoft.com/office/drawing/2014/main" id="{7C39A851-13C0-43A9-97C6-7D696B3594A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74830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F0B45E-BA2B-845B-29AD-AB5F8C47062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361D8474-D27F-CC6F-96D3-D27623512327}"/>
              </a:ext>
            </a:extLst>
          </p:cNvPr>
          <p:cNvSpPr>
            <a:spLocks noGrp="1"/>
          </p:cNvSpPr>
          <p:nvPr>
            <p:ph type="title"/>
          </p:nvPr>
        </p:nvSpPr>
        <p:spPr/>
        <p:txBody>
          <a:bodyPr/>
          <a:lstStyle/>
          <a:p>
            <a:r>
              <a:rPr lang="en-US" dirty="0"/>
              <a:t>About Me</a:t>
            </a:r>
          </a:p>
        </p:txBody>
      </p:sp>
    </p:spTree>
    <p:extLst>
      <p:ext uri="{BB962C8B-B14F-4D97-AF65-F5344CB8AC3E}">
        <p14:creationId xmlns:p14="http://schemas.microsoft.com/office/powerpoint/2010/main" val="2214209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A746C-F955-C569-B76C-7CBB23FC2B0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C42C6BE-995F-8DDE-6D45-DF385179261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34B6F3A3-22E0-6BD6-5F4A-0F9E22173E20}"/>
              </a:ext>
            </a:extLst>
          </p:cNvPr>
          <p:cNvSpPr>
            <a:spLocks noGrp="1"/>
          </p:cNvSpPr>
          <p:nvPr>
            <p:ph type="title"/>
          </p:nvPr>
        </p:nvSpPr>
        <p:spPr/>
        <p:txBody>
          <a:bodyPr/>
          <a:lstStyle/>
          <a:p>
            <a:r>
              <a:rPr lang="en-US" dirty="0"/>
              <a:t>Life at Nagarro</a:t>
            </a:r>
          </a:p>
        </p:txBody>
      </p:sp>
    </p:spTree>
    <p:extLst>
      <p:ext uri="{BB962C8B-B14F-4D97-AF65-F5344CB8AC3E}">
        <p14:creationId xmlns:p14="http://schemas.microsoft.com/office/powerpoint/2010/main" val="4086923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3B9B6-4C8E-FC57-D538-1DE4DF8DFAB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80DE2E3-EBAB-88BA-436D-D086BDACCFC0}"/>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0B7786B-E5CB-2242-0A94-CBF2DCB34F1E}"/>
              </a:ext>
            </a:extLst>
          </p:cNvPr>
          <p:cNvSpPr>
            <a:spLocks noGrp="1"/>
          </p:cNvSpPr>
          <p:nvPr>
            <p:ph type="title"/>
          </p:nvPr>
        </p:nvSpPr>
        <p:spPr>
          <a:xfrm>
            <a:off x="626398" y="481125"/>
            <a:ext cx="7775480" cy="1349976"/>
          </a:xfrm>
        </p:spPr>
        <p:txBody>
          <a:bodyPr/>
          <a:lstStyle/>
          <a:p>
            <a:r>
              <a:rPr lang="en-US" dirty="0"/>
              <a:t>Brief about Current Project </a:t>
            </a:r>
          </a:p>
        </p:txBody>
      </p:sp>
    </p:spTree>
    <p:extLst>
      <p:ext uri="{BB962C8B-B14F-4D97-AF65-F5344CB8AC3E}">
        <p14:creationId xmlns:p14="http://schemas.microsoft.com/office/powerpoint/2010/main" val="303831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B5F11-CAB1-DB27-62AD-B68EEDE662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9DEAFB-3686-0FE6-8335-EAD42B32E7BE}"/>
              </a:ext>
            </a:extLst>
          </p:cNvPr>
          <p:cNvSpPr>
            <a:spLocks noGrp="1"/>
          </p:cNvSpPr>
          <p:nvPr>
            <p:ph type="title"/>
          </p:nvPr>
        </p:nvSpPr>
        <p:spPr>
          <a:xfrm>
            <a:off x="898754" y="3044279"/>
            <a:ext cx="9390676" cy="769441"/>
          </a:xfrm>
        </p:spPr>
        <p:txBody>
          <a:bodyPr/>
          <a:lstStyle/>
          <a:p>
            <a:r>
              <a:rPr lang="en-US" dirty="0"/>
              <a:t>Assignment</a:t>
            </a:r>
            <a:endParaRPr lang="en-IN" dirty="0"/>
          </a:p>
        </p:txBody>
      </p:sp>
    </p:spTree>
    <p:extLst>
      <p:ext uri="{BB962C8B-B14F-4D97-AF65-F5344CB8AC3E}">
        <p14:creationId xmlns:p14="http://schemas.microsoft.com/office/powerpoint/2010/main" val="384583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B4EEB-2FF7-DE4E-599C-B432E28C0B2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4041AD-3AE5-5DBC-3199-313CC2240613}"/>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620C3B33-11F4-AD6E-EE23-9B2C1F92099A}"/>
              </a:ext>
            </a:extLst>
          </p:cNvPr>
          <p:cNvSpPr>
            <a:spLocks noGrp="1"/>
          </p:cNvSpPr>
          <p:nvPr>
            <p:ph type="title"/>
          </p:nvPr>
        </p:nvSpPr>
        <p:spPr>
          <a:xfrm>
            <a:off x="626398" y="481125"/>
            <a:ext cx="7775480" cy="734423"/>
          </a:xfrm>
        </p:spPr>
        <p:txBody>
          <a:bodyPr/>
          <a:lstStyle/>
          <a:p>
            <a:r>
              <a:rPr lang="en-US" dirty="0"/>
              <a:t>Case Study Requirements</a:t>
            </a:r>
          </a:p>
        </p:txBody>
      </p:sp>
    </p:spTree>
    <p:extLst>
      <p:ext uri="{BB962C8B-B14F-4D97-AF65-F5344CB8AC3E}">
        <p14:creationId xmlns:p14="http://schemas.microsoft.com/office/powerpoint/2010/main" val="183182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90711-35BF-A43F-FA2B-6604DBA2B07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488B7F9-4251-9064-7732-B6799FEA63F2}"/>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90DAFF0-0E39-7766-ADCF-8A9034AD5165}"/>
              </a:ext>
            </a:extLst>
          </p:cNvPr>
          <p:cNvSpPr>
            <a:spLocks noGrp="1"/>
          </p:cNvSpPr>
          <p:nvPr>
            <p:ph type="title"/>
          </p:nvPr>
        </p:nvSpPr>
        <p:spPr>
          <a:xfrm>
            <a:off x="626398" y="481125"/>
            <a:ext cx="9617532" cy="734423"/>
          </a:xfrm>
        </p:spPr>
        <p:txBody>
          <a:bodyPr/>
          <a:lstStyle/>
          <a:p>
            <a:r>
              <a:rPr lang="en-US" dirty="0"/>
              <a:t>Solution Overview </a:t>
            </a:r>
          </a:p>
        </p:txBody>
      </p:sp>
    </p:spTree>
    <p:extLst>
      <p:ext uri="{BB962C8B-B14F-4D97-AF65-F5344CB8AC3E}">
        <p14:creationId xmlns:p14="http://schemas.microsoft.com/office/powerpoint/2010/main" val="610571797"/>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BE7212-E595-4D74-ADDF-7975AB847D57}" vid="{281894C3-C1F5-4042-94DD-0F744C41AF56}"/>
    </a:ext>
  </a:extLst>
</a:theme>
</file>

<file path=ppt/theme/theme2.xml><?xml version="1.0" encoding="utf-8"?>
<a:theme xmlns:a="http://schemas.openxmlformats.org/drawingml/2006/main" name="1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BE7212-E595-4D74-ADDF-7975AB847D57}" vid="{281894C3-C1F5-4042-94DD-0F744C41AF56}"/>
    </a:ext>
  </a:extLst>
</a:theme>
</file>

<file path=ppt/theme/theme3.xml><?xml version="1.0" encoding="utf-8"?>
<a:theme xmlns:a="http://schemas.openxmlformats.org/drawingml/2006/main" name="2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  Repaired" id="{92C71FC0-2D77-4E9B-9E43-C32FA8C26279}" vid="{B9B063CD-2D4A-4F92-8FB2-C9DEDBAA04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5439693E321348BD86CE7DD07546F4" ma:contentTypeVersion="18" ma:contentTypeDescription="Create a new document." ma:contentTypeScope="" ma:versionID="70e5a6e9edc96b54f997d2e66fd9674c">
  <xsd:schema xmlns:xsd="http://www.w3.org/2001/XMLSchema" xmlns:xs="http://www.w3.org/2001/XMLSchema" xmlns:p="http://schemas.microsoft.com/office/2006/metadata/properties" xmlns:ns2="c16970e4-8781-4a52-bc1c-1c4816683746" xmlns:ns3="23b74b27-5177-4864-abe8-83519c4e0c42" targetNamespace="http://schemas.microsoft.com/office/2006/metadata/properties" ma:root="true" ma:fieldsID="995881918cd44c0c6eb813dbebe3d243" ns2:_="" ns3:_="">
    <xsd:import namespace="c16970e4-8781-4a52-bc1c-1c4816683746"/>
    <xsd:import namespace="23b74b27-5177-4864-abe8-83519c4e0c4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970e4-8781-4a52-bc1c-1c48166837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b74b27-5177-4864-abe8-83519c4e0c4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55ac03f-7cf4-46bc-84c8-7219aecdf745}" ma:internalName="TaxCatchAll" ma:showField="CatchAllData" ma:web="23b74b27-5177-4864-abe8-83519c4e0c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16970e4-8781-4a52-bc1c-1c4816683746">
      <Terms xmlns="http://schemas.microsoft.com/office/infopath/2007/PartnerControls"/>
    </lcf76f155ced4ddcb4097134ff3c332f>
    <TaxCatchAll xmlns="23b74b27-5177-4864-abe8-83519c4e0c4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C291A3-8586-4127-BCBD-FC958BE844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6970e4-8781-4a52-bc1c-1c4816683746"/>
    <ds:schemaRef ds:uri="23b74b27-5177-4864-abe8-83519c4e0c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495CFF-C2E2-463C-A629-D1945A4107AA}">
  <ds:schemaRefs>
    <ds:schemaRef ds:uri="http://purl.org/dc/dcmitype/"/>
    <ds:schemaRef ds:uri="http://schemas.microsoft.com/office/2006/documentManagement/types"/>
    <ds:schemaRef ds:uri="c16970e4-8781-4a52-bc1c-1c4816683746"/>
    <ds:schemaRef ds:uri="http://schemas.microsoft.com/office/2006/metadata/properties"/>
    <ds:schemaRef ds:uri="http://schemas.openxmlformats.org/package/2006/metadata/core-properties"/>
    <ds:schemaRef ds:uri="23b74b27-5177-4864-abe8-83519c4e0c42"/>
    <ds:schemaRef ds:uri="http://purl.org/dc/elements/1.1/"/>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3657</TotalTime>
  <Words>519</Words>
  <Application>Microsoft Office PowerPoint</Application>
  <PresentationFormat>Widescreen</PresentationFormat>
  <Paragraphs>128</Paragraphs>
  <Slides>22</Slides>
  <Notes>12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22</vt:i4>
      </vt:variant>
    </vt:vector>
  </HeadingPairs>
  <TitlesOfParts>
    <vt:vector size="35" baseType="lpstr">
      <vt:lpstr>Equip</vt:lpstr>
      <vt:lpstr>Arial</vt:lpstr>
      <vt:lpstr>Equip Extended ExtraBold</vt:lpstr>
      <vt:lpstr>Equip Medium</vt:lpstr>
      <vt:lpstr>Equip Extended Light</vt:lpstr>
      <vt:lpstr>Equip Extended Medium</vt:lpstr>
      <vt:lpstr>Equip Extended</vt:lpstr>
      <vt:lpstr>Equip Light</vt:lpstr>
      <vt:lpstr>Equip Extended Thin</vt:lpstr>
      <vt:lpstr>Calibri</vt:lpstr>
      <vt:lpstr>Office</vt:lpstr>
      <vt:lpstr>1_Office</vt:lpstr>
      <vt:lpstr>2_Office</vt:lpstr>
      <vt:lpstr>DevOps Assessment</vt:lpstr>
      <vt:lpstr>Introduction</vt:lpstr>
      <vt:lpstr>Presenter Name</vt:lpstr>
      <vt:lpstr>About Me</vt:lpstr>
      <vt:lpstr>Life at Nagarro</vt:lpstr>
      <vt:lpstr>Brief about Current Project </vt:lpstr>
      <vt:lpstr>Assignment</vt:lpstr>
      <vt:lpstr>Case Study Requirements</vt:lpstr>
      <vt:lpstr>Solution Overview </vt:lpstr>
      <vt:lpstr>Technical Architecture</vt:lpstr>
      <vt:lpstr>Architecture Detailed Description</vt:lpstr>
      <vt:lpstr>NFR Considerations</vt:lpstr>
      <vt:lpstr>Provisioning &amp; Deployment Instructions</vt:lpstr>
      <vt:lpstr>Troubleshooting Guide</vt:lpstr>
      <vt:lpstr>Estimation</vt:lpstr>
      <vt:lpstr>Efforts Estimation</vt:lpstr>
      <vt:lpstr>Efforts Estimation Cont.</vt:lpstr>
      <vt:lpstr>Role Readiness</vt:lpstr>
      <vt:lpstr>Continuous Learning</vt:lpstr>
      <vt:lpstr>Org Level Contribution</vt:lpstr>
      <vt:lpstr>How are you ready for next  role?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Vuk Ristivojevic</dc:creator>
  <cp:lastModifiedBy>Peeyush Girdhar</cp:lastModifiedBy>
  <cp:revision>192</cp:revision>
  <dcterms:created xsi:type="dcterms:W3CDTF">2024-05-02T11:24:59Z</dcterms:created>
  <dcterms:modified xsi:type="dcterms:W3CDTF">2025-04-16T05:53:13Z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0x010100D55439693E321348BD86CE7DD07546F4</vt:lpwstr>
  </property>
  <property fmtid="{D5CDD505-2E9C-101B-9397-08002B2CF9AE}" pid="3" name="MediaServiceImageTags">
    <vt:lpwstr/>
  </property>
</Properties>
</file>